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EB49-AB13-475E-9703-13891366802B}" type="datetimeFigureOut">
              <a:rPr lang="lv-LV" smtClean="0"/>
              <a:t>31.07.2023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DA424-7F45-4745-AD65-2CB34A05A1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49617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EB49-AB13-475E-9703-13891366802B}" type="datetimeFigureOut">
              <a:rPr lang="lv-LV" smtClean="0"/>
              <a:t>31.07.2023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DA424-7F45-4745-AD65-2CB34A05A1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55700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EB49-AB13-475E-9703-13891366802B}" type="datetimeFigureOut">
              <a:rPr lang="lv-LV" smtClean="0"/>
              <a:t>31.07.2023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DA424-7F45-4745-AD65-2CB34A05A1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29576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EB49-AB13-475E-9703-13891366802B}" type="datetimeFigureOut">
              <a:rPr lang="lv-LV" smtClean="0"/>
              <a:t>31.07.2023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DA424-7F45-4745-AD65-2CB34A05A1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65666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EB49-AB13-475E-9703-13891366802B}" type="datetimeFigureOut">
              <a:rPr lang="lv-LV" smtClean="0"/>
              <a:t>31.07.2023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DA424-7F45-4745-AD65-2CB34A05A1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80545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EB49-AB13-475E-9703-13891366802B}" type="datetimeFigureOut">
              <a:rPr lang="lv-LV" smtClean="0"/>
              <a:t>31.07.2023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DA424-7F45-4745-AD65-2CB34A05A1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3594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EB49-AB13-475E-9703-13891366802B}" type="datetimeFigureOut">
              <a:rPr lang="lv-LV" smtClean="0"/>
              <a:t>31.07.2023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DA424-7F45-4745-AD65-2CB34A05A1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46165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EB49-AB13-475E-9703-13891366802B}" type="datetimeFigureOut">
              <a:rPr lang="lv-LV" smtClean="0"/>
              <a:t>31.07.2023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DA424-7F45-4745-AD65-2CB34A05A1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55960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EB49-AB13-475E-9703-13891366802B}" type="datetimeFigureOut">
              <a:rPr lang="lv-LV" smtClean="0"/>
              <a:t>31.07.2023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DA424-7F45-4745-AD65-2CB34A05A1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18921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EB49-AB13-475E-9703-13891366802B}" type="datetimeFigureOut">
              <a:rPr lang="lv-LV" smtClean="0"/>
              <a:t>31.07.2023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DA424-7F45-4745-AD65-2CB34A05A1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9951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7EB49-AB13-475E-9703-13891366802B}" type="datetimeFigureOut">
              <a:rPr lang="lv-LV" smtClean="0"/>
              <a:t>31.07.2023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DA424-7F45-4745-AD65-2CB34A05A1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0279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7EB49-AB13-475E-9703-13891366802B}" type="datetimeFigureOut">
              <a:rPr lang="lv-LV" smtClean="0"/>
              <a:t>31.07.2023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DA424-7F45-4745-AD65-2CB34A05A1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58199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d.gov.lv/lv/selijas-militarais-poligon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/>
              <a:t>Militārais poligons </a:t>
            </a:r>
            <a:br>
              <a:rPr lang="lv-LV" dirty="0" smtClean="0"/>
            </a:br>
            <a:r>
              <a:rPr lang="lv-LV" dirty="0" smtClean="0"/>
              <a:t>«Sēlija»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4554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0" y="94530"/>
            <a:ext cx="4547711" cy="6429375"/>
          </a:xfr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441371" y="482017"/>
            <a:ext cx="7679094" cy="630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2400" dirty="0" smtClean="0"/>
              <a:t>Poligona izveides mērķis ir izveidot apmācību </a:t>
            </a:r>
            <a:r>
              <a:rPr lang="lv-LV" sz="2400" dirty="0" smtClean="0"/>
              <a:t>infrastruktūru </a:t>
            </a:r>
            <a:r>
              <a:rPr lang="lv-LV" sz="2400" dirty="0" smtClean="0"/>
              <a:t>līdz brigādes līmeņa vienībai - Nacionālo bruņot spēku un NATO kaujas grupas apmācībai. </a:t>
            </a:r>
          </a:p>
          <a:p>
            <a:endParaRPr lang="lv-LV" sz="1100" dirty="0" smtClean="0"/>
          </a:p>
          <a:p>
            <a:r>
              <a:rPr lang="lv-LV" sz="2400" dirty="0" smtClean="0"/>
              <a:t>Atrodas Jēkabpils novada Saukas un Viesītes pagastos, kā arī Aizkraukles novada Zalves, Daudzeses, Seces un Sunākstes pagastos.</a:t>
            </a:r>
          </a:p>
          <a:p>
            <a:endParaRPr lang="lv-LV" sz="1100" dirty="0"/>
          </a:p>
          <a:p>
            <a:r>
              <a:rPr lang="lv-LV" sz="2400" dirty="0" smtClean="0"/>
              <a:t>Kopējā poligona teritorija, kuru plāno pārņemt Aizsardzības ministrija  ir 25 605 ha:</a:t>
            </a:r>
            <a:endParaRPr lang="lv-LV" sz="2400" dirty="0"/>
          </a:p>
          <a:p>
            <a:pPr marL="914400" lvl="2" indent="0">
              <a:buNone/>
            </a:pPr>
            <a:r>
              <a:rPr lang="lv-LV" sz="1800" dirty="0"/>
              <a:t>•    Fizisko un juridisko personu zemes: 1034,4 </a:t>
            </a:r>
            <a:r>
              <a:rPr lang="lv-LV" sz="1800" dirty="0" smtClean="0"/>
              <a:t>ha;</a:t>
            </a:r>
            <a:r>
              <a:rPr lang="lv-LV" sz="1800" dirty="0"/>
              <a:t/>
            </a:r>
            <a:br>
              <a:rPr lang="lv-LV" sz="1800" dirty="0"/>
            </a:br>
            <a:r>
              <a:rPr lang="lv-LV" sz="1800" dirty="0"/>
              <a:t>•    Valsts zemes: 24 540,49 </a:t>
            </a:r>
            <a:r>
              <a:rPr lang="lv-LV" sz="1800" dirty="0" smtClean="0"/>
              <a:t>ha;</a:t>
            </a:r>
            <a:r>
              <a:rPr lang="lv-LV" sz="1800" dirty="0"/>
              <a:t/>
            </a:r>
            <a:br>
              <a:rPr lang="lv-LV" sz="1800" dirty="0"/>
            </a:br>
            <a:r>
              <a:rPr lang="lv-LV" sz="1800" dirty="0"/>
              <a:t>•    Pašvaldības zemes: 30,91 </a:t>
            </a:r>
            <a:r>
              <a:rPr lang="lv-LV" sz="1800" dirty="0" smtClean="0"/>
              <a:t>ha.</a:t>
            </a:r>
            <a:endParaRPr lang="lv-LV" sz="1800" dirty="0"/>
          </a:p>
          <a:p>
            <a:endParaRPr lang="lv-LV" sz="1100" dirty="0" smtClean="0"/>
          </a:p>
          <a:p>
            <a:r>
              <a:rPr lang="lv-LV" sz="2400" dirty="0" smtClean="0"/>
              <a:t>Poligona izveidi regulē </a:t>
            </a:r>
            <a:r>
              <a:rPr lang="lv-LV" sz="2400" dirty="0"/>
              <a:t>Militārā poligona “Sēlija” izveides </a:t>
            </a:r>
            <a:r>
              <a:rPr lang="lv-LV" sz="2400" dirty="0" smtClean="0"/>
              <a:t>likums.</a:t>
            </a:r>
          </a:p>
          <a:p>
            <a:endParaRPr lang="lv-LV" sz="1200" dirty="0"/>
          </a:p>
          <a:p>
            <a:r>
              <a:rPr lang="lv-LV" sz="2400" dirty="0" smtClean="0">
                <a:hlinkClick r:id="rId3"/>
              </a:rPr>
              <a:t>https://www.mod.gov.lv/lv/selijas-militarais-poligons</a:t>
            </a:r>
            <a:r>
              <a:rPr lang="lv-LV" sz="2400" dirty="0" smtClean="0"/>
              <a:t> </a:t>
            </a: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3449087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9183"/>
            <a:ext cx="10515600" cy="903838"/>
          </a:xfrm>
        </p:spPr>
        <p:txBody>
          <a:bodyPr/>
          <a:lstStyle/>
          <a:p>
            <a:r>
              <a:rPr lang="lv-LV" dirty="0" smtClean="0"/>
              <a:t>Attīstība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282" y="1073021"/>
            <a:ext cx="11840547" cy="5518972"/>
          </a:xfrm>
        </p:spPr>
        <p:txBody>
          <a:bodyPr>
            <a:normAutofit fontScale="92500" lnSpcReduction="10000"/>
          </a:bodyPr>
          <a:lstStyle/>
          <a:p>
            <a:r>
              <a:rPr lang="lv-LV" dirty="0" smtClean="0"/>
              <a:t>Attīstība paredzēta vairākās kārtās un aizņems vairākus gadus.</a:t>
            </a:r>
          </a:p>
          <a:p>
            <a:endParaRPr lang="lv-LV" dirty="0" smtClean="0"/>
          </a:p>
          <a:p>
            <a:r>
              <a:rPr lang="lv-LV" dirty="0" smtClean="0"/>
              <a:t>Plānots</a:t>
            </a:r>
            <a:r>
              <a:rPr lang="lv-LV" dirty="0" smtClean="0"/>
              <a:t>, ka 1.kārtas infrastruktūras izbūve noslēgsies 2025.gada nogalē, bet militārā klātbūtne sagaidāma ne vēlāk kā 2025.gada sākumā.</a:t>
            </a:r>
          </a:p>
          <a:p>
            <a:endParaRPr lang="lv-LV" dirty="0" smtClean="0"/>
          </a:p>
          <a:p>
            <a:r>
              <a:rPr lang="lv-LV" dirty="0" smtClean="0"/>
              <a:t>1.kārta </a:t>
            </a:r>
            <a:r>
              <a:rPr lang="lv-LV" dirty="0" smtClean="0"/>
              <a:t>sevī ietver:</a:t>
            </a:r>
          </a:p>
          <a:p>
            <a:pPr lvl="1"/>
            <a:r>
              <a:rPr lang="lv-LV" dirty="0" smtClean="0"/>
              <a:t>Personāla īslaicīgās uzturēšanas laukumu ar kapacitāti līdz 1800 cilvēkiem;</a:t>
            </a:r>
          </a:p>
          <a:p>
            <a:pPr lvl="1"/>
            <a:r>
              <a:rPr lang="lv-LV" dirty="0" smtClean="0"/>
              <a:t>300m šautuvi;</a:t>
            </a:r>
          </a:p>
          <a:p>
            <a:pPr lvl="1"/>
            <a:r>
              <a:rPr lang="lv-LV" dirty="0" smtClean="0"/>
              <a:t>Kājnieku vada taktisko šautuvi;</a:t>
            </a:r>
          </a:p>
          <a:p>
            <a:pPr lvl="1"/>
            <a:r>
              <a:rPr lang="lv-LV" dirty="0" smtClean="0"/>
              <a:t>Snaiperu un ložmetēju šautuvi;</a:t>
            </a:r>
          </a:p>
          <a:p>
            <a:pPr lvl="1"/>
            <a:r>
              <a:rPr lang="lv-LV" dirty="0" smtClean="0"/>
              <a:t>Nesprāgušās munīcijas zonu ar artilērijas un aviācijas mērķiem</a:t>
            </a:r>
            <a:r>
              <a:rPr lang="lv-LV" dirty="0" smtClean="0"/>
              <a:t>.</a:t>
            </a:r>
          </a:p>
          <a:p>
            <a:endParaRPr lang="lv-LV" dirty="0" smtClean="0"/>
          </a:p>
          <a:p>
            <a:r>
              <a:rPr lang="lv-LV" dirty="0" smtClean="0"/>
              <a:t>NBS veic plānošanas pasākumus 2.attīstības kārtai, kur akcents tiek likts uz manevra vienību kolektīvo apmācību.</a:t>
            </a:r>
            <a:endParaRPr lang="lv-LV" dirty="0" smtClean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96578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1830"/>
          </a:xfrm>
        </p:spPr>
        <p:txBody>
          <a:bodyPr/>
          <a:lstStyle/>
          <a:p>
            <a:r>
              <a:rPr lang="lv-LV" dirty="0" smtClean="0"/>
              <a:t>Poligona </a:t>
            </a:r>
            <a:r>
              <a:rPr lang="lv-LV" smtClean="0"/>
              <a:t>pieejamība sabiedrībai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710" y="1699747"/>
            <a:ext cx="11728579" cy="4792494"/>
          </a:xfrm>
        </p:spPr>
        <p:txBody>
          <a:bodyPr>
            <a:normAutofit lnSpcReduction="10000"/>
          </a:bodyPr>
          <a:lstStyle/>
          <a:p>
            <a:r>
              <a:rPr lang="lv-LV" dirty="0" smtClean="0"/>
              <a:t>Poligona pieejamību sabiedrībai (medības, ogošana, sēņošana) tiks nodrošināta laikos ārpus militārajām nodarbībām.</a:t>
            </a:r>
          </a:p>
          <a:p>
            <a:endParaRPr lang="lv-LV" dirty="0" smtClean="0"/>
          </a:p>
          <a:p>
            <a:r>
              <a:rPr lang="lv-LV" dirty="0" smtClean="0"/>
              <a:t>Poligona perimetrs tiks marķēts un galvenie iebraucamie ceļi aprīkoti ar informācijas dēļiem, lai iedzīvotāji neapzināti nenonāktu bīstamās situācijās.</a:t>
            </a:r>
          </a:p>
          <a:p>
            <a:endParaRPr lang="lv-LV" dirty="0" smtClean="0"/>
          </a:p>
          <a:p>
            <a:r>
              <a:rPr lang="lv-LV" dirty="0" smtClean="0"/>
              <a:t>Sabiedrības informēšanu plānots nodrošināt izmantojot pašvaldību oficiālās mājaslapas, Aizsardzības ministrijas un NBS oficiālās mājas lapas, kā arī sociālos tīklus.</a:t>
            </a:r>
          </a:p>
          <a:p>
            <a:endParaRPr lang="lv-LV" dirty="0"/>
          </a:p>
          <a:p>
            <a:r>
              <a:rPr lang="lv-LV" dirty="0" smtClean="0"/>
              <a:t>Stājies NBS </a:t>
            </a:r>
            <a:r>
              <a:rPr lang="lv-LV" dirty="0"/>
              <a:t>profesionālajā dienestā vai ZS </a:t>
            </a:r>
            <a:r>
              <a:rPr lang="lv-LV" dirty="0" smtClean="0"/>
              <a:t>un esi daļa no poligona.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18849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272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Militārais poligons  «Sēlija»</vt:lpstr>
      <vt:lpstr>PowerPoint Presentation</vt:lpstr>
      <vt:lpstr>Attīstība</vt:lpstr>
      <vt:lpstr>Poligona pieejamība sabiedrībai</vt:lpstr>
    </vt:vector>
  </TitlesOfParts>
  <Company>LV NAF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OF-3 Kaspars Skudrovs</dc:creator>
  <cp:lastModifiedBy>OF-3 Kaspars Skudrovs</cp:lastModifiedBy>
  <cp:revision>7</cp:revision>
  <dcterms:created xsi:type="dcterms:W3CDTF">2023-07-27T08:41:40Z</dcterms:created>
  <dcterms:modified xsi:type="dcterms:W3CDTF">2023-07-31T05:03:32Z</dcterms:modified>
</cp:coreProperties>
</file>