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19.jpg" ContentType="image/jpg"/>
  <Override PartName="/ppt/media/image20.jpg" ContentType="image/jpg"/>
  <Override PartName="/ppt/notesSlides/notesSlide13.xml" ContentType="application/vnd.openxmlformats-officedocument.presentationml.notesSlide+xml"/>
  <Override PartName="/ppt/media/image45.jpg" ContentType="image/jpg"/>
  <Override PartName="/ppt/media/image46.jpg" ContentType="image/jpg"/>
  <Override PartName="/ppt/media/image47.jpg" ContentType="image/jpg"/>
  <Override PartName="/ppt/media/image49.jpg" ContentType="image/jpg"/>
  <Override PartName="/ppt/media/image50.jpg" ContentType="image/jpg"/>
  <Override PartName="/ppt/media/image51.jpg" ContentType="image/jpg"/>
  <Override PartName="/ppt/media/image52.jpg" ContentType="image/jpg"/>
  <Override PartName="/ppt/media/image53.jpg" ContentType="image/jpg"/>
  <Override PartName="/ppt/media/image54.jpg" ContentType="image/jpg"/>
  <Override PartName="/ppt/media/image55.jpg" ContentType="image/jpg"/>
  <Override PartName="/ppt/media/image56.jpg" ContentType="image/jpg"/>
  <Override PartName="/ppt/media/image57.jpg" ContentType="image/jpg"/>
  <Override PartName="/ppt/media/image58.jpg" ContentType="image/jpg"/>
  <Override PartName="/ppt/media/image59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83" r:id="rId5"/>
    <p:sldId id="257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06" r:id="rId19"/>
    <p:sldId id="307" r:id="rId20"/>
    <p:sldId id="301" r:id="rId21"/>
    <p:sldId id="300" r:id="rId22"/>
    <p:sldId id="305" r:id="rId23"/>
    <p:sldId id="267" r:id="rId24"/>
    <p:sldId id="298" r:id="rId25"/>
    <p:sldId id="265" r:id="rId26"/>
    <p:sldId id="266" r:id="rId27"/>
    <p:sldId id="264" r:id="rId28"/>
    <p:sldId id="270" r:id="rId29"/>
    <p:sldId id="294" r:id="rId30"/>
    <p:sldId id="290" r:id="rId31"/>
  </p:sldIdLst>
  <p:sldSz cx="9144000" cy="6858000" type="screen4x3"/>
  <p:notesSz cx="9929813" cy="67992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31ABA34-BCB4-49B0-948D-EAD53A09CF30}">
          <p14:sldIdLst>
            <p14:sldId id="283"/>
            <p14:sldId id="257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06"/>
            <p14:sldId id="307"/>
            <p14:sldId id="301"/>
            <p14:sldId id="300"/>
            <p14:sldId id="305"/>
            <p14:sldId id="267"/>
            <p14:sldId id="298"/>
            <p14:sldId id="265"/>
            <p14:sldId id="266"/>
            <p14:sldId id="264"/>
            <p14:sldId id="270"/>
            <p14:sldId id="294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BAC0"/>
    <a:srgbClr val="686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0F43E9-C28A-422D-BC23-80A380E8D751}" v="118" dt="2021-05-25T15:07:31.2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>
      <p:cViewPr varScale="1">
        <p:scale>
          <a:sx n="81" d="100"/>
          <a:sy n="81" d="100"/>
        </p:scale>
        <p:origin x="153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Trukšāne" userId="9c22c5d9-63ad-486b-bfac-6f2be10462c4" providerId="ADAL" clId="{6A0F43E9-C28A-422D-BC23-80A380E8D751}"/>
    <pc:docChg chg="undo custSel addSld delSld modSld sldOrd modSection">
      <pc:chgData name="Laura Trukšāne" userId="9c22c5d9-63ad-486b-bfac-6f2be10462c4" providerId="ADAL" clId="{6A0F43E9-C28A-422D-BC23-80A380E8D751}" dt="2021-05-25T15:08:22.656" v="430" actId="478"/>
      <pc:docMkLst>
        <pc:docMk/>
      </pc:docMkLst>
      <pc:sldChg chg="addSp delSp modSp del mod">
        <pc:chgData name="Laura Trukšāne" userId="9c22c5d9-63ad-486b-bfac-6f2be10462c4" providerId="ADAL" clId="{6A0F43E9-C28A-422D-BC23-80A380E8D751}" dt="2021-05-25T08:12:27.297" v="24" actId="47"/>
        <pc:sldMkLst>
          <pc:docMk/>
          <pc:sldMk cId="1824013968" sldId="256"/>
        </pc:sldMkLst>
        <pc:spChg chg="add del mod">
          <ac:chgData name="Laura Trukšāne" userId="9c22c5d9-63ad-486b-bfac-6f2be10462c4" providerId="ADAL" clId="{6A0F43E9-C28A-422D-BC23-80A380E8D751}" dt="2021-05-25T08:08:22.157" v="3" actId="21"/>
          <ac:spMkLst>
            <pc:docMk/>
            <pc:sldMk cId="1824013968" sldId="256"/>
            <ac:spMk id="2" creationId="{B3790497-0C62-4D8B-8D51-E849CEFD2C45}"/>
          </ac:spMkLst>
        </pc:spChg>
      </pc:sldChg>
      <pc:sldChg chg="addSp delSp modSp mod">
        <pc:chgData name="Laura Trukšāne" userId="9c22c5d9-63ad-486b-bfac-6f2be10462c4" providerId="ADAL" clId="{6A0F43E9-C28A-422D-BC23-80A380E8D751}" dt="2021-05-25T08:16:36.684" v="76" actId="207"/>
        <pc:sldMkLst>
          <pc:docMk/>
          <pc:sldMk cId="2923997624" sldId="257"/>
        </pc:sldMkLst>
        <pc:spChg chg="mod">
          <ac:chgData name="Laura Trukšāne" userId="9c22c5d9-63ad-486b-bfac-6f2be10462c4" providerId="ADAL" clId="{6A0F43E9-C28A-422D-BC23-80A380E8D751}" dt="2021-05-25T08:16:36.684" v="76" actId="207"/>
          <ac:spMkLst>
            <pc:docMk/>
            <pc:sldMk cId="2923997624" sldId="257"/>
            <ac:spMk id="2" creationId="{00000000-0000-0000-0000-000000000000}"/>
          </ac:spMkLst>
        </pc:spChg>
        <pc:spChg chg="del">
          <ac:chgData name="Laura Trukšāne" userId="9c22c5d9-63ad-486b-bfac-6f2be10462c4" providerId="ADAL" clId="{6A0F43E9-C28A-422D-BC23-80A380E8D751}" dt="2021-05-25T08:12:56.092" v="32" actId="478"/>
          <ac:spMkLst>
            <pc:docMk/>
            <pc:sldMk cId="2923997624" sldId="257"/>
            <ac:spMk id="5" creationId="{3DE1C851-6008-402E-B8E3-CC52CA6B565E}"/>
          </ac:spMkLst>
        </pc:spChg>
        <pc:spChg chg="add del mod">
          <ac:chgData name="Laura Trukšāne" userId="9c22c5d9-63ad-486b-bfac-6f2be10462c4" providerId="ADAL" clId="{6A0F43E9-C28A-422D-BC23-80A380E8D751}" dt="2021-05-25T08:16:31.985" v="75" actId="207"/>
          <ac:spMkLst>
            <pc:docMk/>
            <pc:sldMk cId="2923997624" sldId="257"/>
            <ac:spMk id="6" creationId="{D136F2D7-A79E-4D3E-BA98-9D2BC3C0F60D}"/>
          </ac:spMkLst>
        </pc:spChg>
        <pc:spChg chg="add mod">
          <ac:chgData name="Laura Trukšāne" userId="9c22c5d9-63ad-486b-bfac-6f2be10462c4" providerId="ADAL" clId="{6A0F43E9-C28A-422D-BC23-80A380E8D751}" dt="2021-05-25T08:12:42.324" v="28"/>
          <ac:spMkLst>
            <pc:docMk/>
            <pc:sldMk cId="2923997624" sldId="257"/>
            <ac:spMk id="8" creationId="{FBC7332A-AB68-4AE0-9BFE-B10B139EFBCF}"/>
          </ac:spMkLst>
        </pc:spChg>
        <pc:spChg chg="add mod">
          <ac:chgData name="Laura Trukšāne" userId="9c22c5d9-63ad-486b-bfac-6f2be10462c4" providerId="ADAL" clId="{6A0F43E9-C28A-422D-BC23-80A380E8D751}" dt="2021-05-25T08:16:31.985" v="75" actId="207"/>
          <ac:spMkLst>
            <pc:docMk/>
            <pc:sldMk cId="2923997624" sldId="257"/>
            <ac:spMk id="9" creationId="{4D805DB4-8264-48DD-9EFF-5982BE5607CA}"/>
          </ac:spMkLst>
        </pc:spChg>
        <pc:spChg chg="add mod">
          <ac:chgData name="Laura Trukšāne" userId="9c22c5d9-63ad-486b-bfac-6f2be10462c4" providerId="ADAL" clId="{6A0F43E9-C28A-422D-BC23-80A380E8D751}" dt="2021-05-25T08:16:31.985" v="75" actId="207"/>
          <ac:spMkLst>
            <pc:docMk/>
            <pc:sldMk cId="2923997624" sldId="257"/>
            <ac:spMk id="10" creationId="{0218CE23-6781-4733-9E82-1F10C8EAFD98}"/>
          </ac:spMkLst>
        </pc:spChg>
        <pc:spChg chg="add mod">
          <ac:chgData name="Laura Trukšāne" userId="9c22c5d9-63ad-486b-bfac-6f2be10462c4" providerId="ADAL" clId="{6A0F43E9-C28A-422D-BC23-80A380E8D751}" dt="2021-05-25T08:16:31.985" v="75" actId="207"/>
          <ac:spMkLst>
            <pc:docMk/>
            <pc:sldMk cId="2923997624" sldId="257"/>
            <ac:spMk id="12" creationId="{FD23B679-971B-4655-8889-8DE7A90D4D79}"/>
          </ac:spMkLst>
        </pc:spChg>
        <pc:spChg chg="add mod">
          <ac:chgData name="Laura Trukšāne" userId="9c22c5d9-63ad-486b-bfac-6f2be10462c4" providerId="ADAL" clId="{6A0F43E9-C28A-422D-BC23-80A380E8D751}" dt="2021-05-25T08:16:31.985" v="75" actId="207"/>
          <ac:spMkLst>
            <pc:docMk/>
            <pc:sldMk cId="2923997624" sldId="257"/>
            <ac:spMk id="13" creationId="{A1624940-D7F3-4E10-A3B0-E944F64EFD81}"/>
          </ac:spMkLst>
        </pc:spChg>
        <pc:picChg chg="mod">
          <ac:chgData name="Laura Trukšāne" userId="9c22c5d9-63ad-486b-bfac-6f2be10462c4" providerId="ADAL" clId="{6A0F43E9-C28A-422D-BC23-80A380E8D751}" dt="2021-05-25T08:16:31.985" v="75" actId="207"/>
          <ac:picMkLst>
            <pc:docMk/>
            <pc:sldMk cId="2923997624" sldId="257"/>
            <ac:picMk id="7" creationId="{F52033AE-10BC-4156-B6A8-260EFC8BCAD0}"/>
          </ac:picMkLst>
        </pc:picChg>
        <pc:picChg chg="mod">
          <ac:chgData name="Laura Trukšāne" userId="9c22c5d9-63ad-486b-bfac-6f2be10462c4" providerId="ADAL" clId="{6A0F43E9-C28A-422D-BC23-80A380E8D751}" dt="2021-05-25T08:16:31.985" v="75" actId="207"/>
          <ac:picMkLst>
            <pc:docMk/>
            <pc:sldMk cId="2923997624" sldId="257"/>
            <ac:picMk id="11" creationId="{C8685C62-84A6-4E18-BB5F-A8776C0E63D7}"/>
          </ac:picMkLst>
        </pc:picChg>
        <pc:picChg chg="add del mod">
          <ac:chgData name="Laura Trukšāne" userId="9c22c5d9-63ad-486b-bfac-6f2be10462c4" providerId="ADAL" clId="{6A0F43E9-C28A-422D-BC23-80A380E8D751}" dt="2021-05-25T08:12:46.154" v="29" actId="478"/>
          <ac:picMkLst>
            <pc:docMk/>
            <pc:sldMk cId="2923997624" sldId="257"/>
            <ac:picMk id="14" creationId="{40991CDE-3DDD-4737-85D5-9AB2D1C2620E}"/>
          </ac:picMkLst>
        </pc:picChg>
      </pc:sldChg>
      <pc:sldChg chg="delSp modSp add del mod">
        <pc:chgData name="Laura Trukšāne" userId="9c22c5d9-63ad-486b-bfac-6f2be10462c4" providerId="ADAL" clId="{6A0F43E9-C28A-422D-BC23-80A380E8D751}" dt="2021-05-25T08:15:03.476" v="59" actId="47"/>
        <pc:sldMkLst>
          <pc:docMk/>
          <pc:sldMk cId="0" sldId="258"/>
        </pc:sldMkLst>
        <pc:spChg chg="mod">
          <ac:chgData name="Laura Trukšāne" userId="9c22c5d9-63ad-486b-bfac-6f2be10462c4" providerId="ADAL" clId="{6A0F43E9-C28A-422D-BC23-80A380E8D751}" dt="2021-05-25T08:14:02.906" v="49" actId="21"/>
          <ac:spMkLst>
            <pc:docMk/>
            <pc:sldMk cId="0" sldId="258"/>
            <ac:spMk id="2" creationId="{00000000-0000-0000-0000-000000000000}"/>
          </ac:spMkLst>
        </pc:spChg>
        <pc:picChg chg="del">
          <ac:chgData name="Laura Trukšāne" userId="9c22c5d9-63ad-486b-bfac-6f2be10462c4" providerId="ADAL" clId="{6A0F43E9-C28A-422D-BC23-80A380E8D751}" dt="2021-05-25T08:14:12.277" v="51" actId="478"/>
          <ac:picMkLst>
            <pc:docMk/>
            <pc:sldMk cId="0" sldId="258"/>
            <ac:picMk id="20" creationId="{00000000-0000-0000-0000-000000000000}"/>
          </ac:picMkLst>
        </pc:picChg>
      </pc:sldChg>
      <pc:sldChg chg="addSp delSp modSp add del mod">
        <pc:chgData name="Laura Trukšāne" userId="9c22c5d9-63ad-486b-bfac-6f2be10462c4" providerId="ADAL" clId="{6A0F43E9-C28A-422D-BC23-80A380E8D751}" dt="2021-05-25T08:45:30.454" v="182" actId="47"/>
        <pc:sldMkLst>
          <pc:docMk/>
          <pc:sldMk cId="0" sldId="260"/>
        </pc:sldMkLst>
        <pc:spChg chg="del">
          <ac:chgData name="Laura Trukšāne" userId="9c22c5d9-63ad-486b-bfac-6f2be10462c4" providerId="ADAL" clId="{6A0F43E9-C28A-422D-BC23-80A380E8D751}" dt="2021-05-25T08:23:22.173" v="170" actId="478"/>
          <ac:spMkLst>
            <pc:docMk/>
            <pc:sldMk cId="0" sldId="260"/>
            <ac:spMk id="2" creationId="{00000000-0000-0000-0000-000000000000}"/>
          </ac:spMkLst>
        </pc:spChg>
        <pc:spChg chg="add mod">
          <ac:chgData name="Laura Trukšāne" userId="9c22c5d9-63ad-486b-bfac-6f2be10462c4" providerId="ADAL" clId="{6A0F43E9-C28A-422D-BC23-80A380E8D751}" dt="2021-05-25T08:23:22.173" v="170" actId="478"/>
          <ac:spMkLst>
            <pc:docMk/>
            <pc:sldMk cId="0" sldId="260"/>
            <ac:spMk id="6" creationId="{FE52CA05-3FF0-460C-A0FC-E4F86D43BBBC}"/>
          </ac:spMkLst>
        </pc:spChg>
      </pc:sldChg>
      <pc:sldChg chg="addSp delSp modSp add del mod">
        <pc:chgData name="Laura Trukšāne" userId="9c22c5d9-63ad-486b-bfac-6f2be10462c4" providerId="ADAL" clId="{6A0F43E9-C28A-422D-BC23-80A380E8D751}" dt="2021-05-25T08:46:18.261" v="192" actId="47"/>
        <pc:sldMkLst>
          <pc:docMk/>
          <pc:sldMk cId="0" sldId="261"/>
        </pc:sldMkLst>
        <pc:spChg chg="del">
          <ac:chgData name="Laura Trukšāne" userId="9c22c5d9-63ad-486b-bfac-6f2be10462c4" providerId="ADAL" clId="{6A0F43E9-C28A-422D-BC23-80A380E8D751}" dt="2021-05-25T08:45:50.806" v="185" actId="478"/>
          <ac:spMkLst>
            <pc:docMk/>
            <pc:sldMk cId="0" sldId="261"/>
            <ac:spMk id="2" creationId="{00000000-0000-0000-0000-000000000000}"/>
          </ac:spMkLst>
        </pc:spChg>
        <pc:spChg chg="add mod">
          <ac:chgData name="Laura Trukšāne" userId="9c22c5d9-63ad-486b-bfac-6f2be10462c4" providerId="ADAL" clId="{6A0F43E9-C28A-422D-BC23-80A380E8D751}" dt="2021-05-25T08:45:50.806" v="185" actId="478"/>
          <ac:spMkLst>
            <pc:docMk/>
            <pc:sldMk cId="0" sldId="261"/>
            <ac:spMk id="4" creationId="{9724BF09-D384-4CCA-99F6-869C542B8C09}"/>
          </ac:spMkLst>
        </pc:spChg>
        <pc:picChg chg="del">
          <ac:chgData name="Laura Trukšāne" userId="9c22c5d9-63ad-486b-bfac-6f2be10462c4" providerId="ADAL" clId="{6A0F43E9-C28A-422D-BC23-80A380E8D751}" dt="2021-05-25T08:45:54.485" v="186" actId="478"/>
          <ac:picMkLst>
            <pc:docMk/>
            <pc:sldMk cId="0" sldId="261"/>
            <ac:picMk id="46" creationId="{00000000-0000-0000-0000-000000000000}"/>
          </ac:picMkLst>
        </pc:picChg>
      </pc:sldChg>
      <pc:sldChg chg="addSp delSp modSp add del mod">
        <pc:chgData name="Laura Trukšāne" userId="9c22c5d9-63ad-486b-bfac-6f2be10462c4" providerId="ADAL" clId="{6A0F43E9-C28A-422D-BC23-80A380E8D751}" dt="2021-05-25T08:47:17.686" v="206" actId="47"/>
        <pc:sldMkLst>
          <pc:docMk/>
          <pc:sldMk cId="0" sldId="262"/>
        </pc:sldMkLst>
        <pc:spChg chg="del">
          <ac:chgData name="Laura Trukšāne" userId="9c22c5d9-63ad-486b-bfac-6f2be10462c4" providerId="ADAL" clId="{6A0F43E9-C28A-422D-BC23-80A380E8D751}" dt="2021-05-25T08:46:41.488" v="198" actId="478"/>
          <ac:spMkLst>
            <pc:docMk/>
            <pc:sldMk cId="0" sldId="262"/>
            <ac:spMk id="2" creationId="{00000000-0000-0000-0000-000000000000}"/>
          </ac:spMkLst>
        </pc:spChg>
        <pc:spChg chg="add mod">
          <ac:chgData name="Laura Trukšāne" userId="9c22c5d9-63ad-486b-bfac-6f2be10462c4" providerId="ADAL" clId="{6A0F43E9-C28A-422D-BC23-80A380E8D751}" dt="2021-05-25T08:46:41.488" v="198" actId="478"/>
          <ac:spMkLst>
            <pc:docMk/>
            <pc:sldMk cId="0" sldId="262"/>
            <ac:spMk id="6" creationId="{E1F385C3-3D56-4E40-8250-FF967B64B4E3}"/>
          </ac:spMkLst>
        </pc:spChg>
      </pc:sldChg>
      <pc:sldChg chg="addSp delSp modSp add mod">
        <pc:chgData name="Laura Trukšāne" userId="9c22c5d9-63ad-486b-bfac-6f2be10462c4" providerId="ADAL" clId="{6A0F43E9-C28A-422D-BC23-80A380E8D751}" dt="2021-05-25T15:06:26.363" v="370"/>
        <pc:sldMkLst>
          <pc:docMk/>
          <pc:sldMk cId="0" sldId="264"/>
        </pc:sldMkLst>
        <pc:spChg chg="del">
          <ac:chgData name="Laura Trukšāne" userId="9c22c5d9-63ad-486b-bfac-6f2be10462c4" providerId="ADAL" clId="{6A0F43E9-C28A-422D-BC23-80A380E8D751}" dt="2021-05-25T09:57:03.652" v="309" actId="478"/>
          <ac:spMkLst>
            <pc:docMk/>
            <pc:sldMk cId="0" sldId="264"/>
            <ac:spMk id="2" creationId="{00000000-0000-0000-0000-000000000000}"/>
          </ac:spMkLst>
        </pc:spChg>
        <pc:spChg chg="add mod">
          <ac:chgData name="Laura Trukšāne" userId="9c22c5d9-63ad-486b-bfac-6f2be10462c4" providerId="ADAL" clId="{6A0F43E9-C28A-422D-BC23-80A380E8D751}" dt="2021-05-25T15:06:26.363" v="370"/>
          <ac:spMkLst>
            <pc:docMk/>
            <pc:sldMk cId="0" sldId="264"/>
            <ac:spMk id="11" creationId="{4CE8CE69-FDFD-43E9-B38E-2479558C9B54}"/>
          </ac:spMkLst>
        </pc:spChg>
        <pc:spChg chg="add del mod">
          <ac:chgData name="Laura Trukšāne" userId="9c22c5d9-63ad-486b-bfac-6f2be10462c4" providerId="ADAL" clId="{6A0F43E9-C28A-422D-BC23-80A380E8D751}" dt="2021-05-25T15:06:25.634" v="369" actId="478"/>
          <ac:spMkLst>
            <pc:docMk/>
            <pc:sldMk cId="0" sldId="264"/>
            <ac:spMk id="13" creationId="{EFBE6B8E-DEAB-421E-AC48-058396284807}"/>
          </ac:spMkLst>
        </pc:spChg>
        <pc:picChg chg="del">
          <ac:chgData name="Laura Trukšāne" userId="9c22c5d9-63ad-486b-bfac-6f2be10462c4" providerId="ADAL" clId="{6A0F43E9-C28A-422D-BC23-80A380E8D751}" dt="2021-05-25T09:57:05.999" v="310" actId="478"/>
          <ac:picMkLst>
            <pc:docMk/>
            <pc:sldMk cId="0" sldId="264"/>
            <ac:picMk id="11" creationId="{00000000-0000-0000-0000-000000000000}"/>
          </ac:picMkLst>
        </pc:picChg>
        <pc:picChg chg="add mod">
          <ac:chgData name="Laura Trukšāne" userId="9c22c5d9-63ad-486b-bfac-6f2be10462c4" providerId="ADAL" clId="{6A0F43E9-C28A-422D-BC23-80A380E8D751}" dt="2021-05-25T09:57:06.692" v="311"/>
          <ac:picMkLst>
            <pc:docMk/>
            <pc:sldMk cId="0" sldId="264"/>
            <ac:picMk id="14" creationId="{501FD7CC-123B-4056-846D-07BAC372EDA4}"/>
          </ac:picMkLst>
        </pc:picChg>
      </pc:sldChg>
      <pc:sldChg chg="addSp delSp modSp add mod">
        <pc:chgData name="Laura Trukšāne" userId="9c22c5d9-63ad-486b-bfac-6f2be10462c4" providerId="ADAL" clId="{6A0F43E9-C28A-422D-BC23-80A380E8D751}" dt="2021-05-25T15:06:15.311" v="366" actId="478"/>
        <pc:sldMkLst>
          <pc:docMk/>
          <pc:sldMk cId="0" sldId="265"/>
        </pc:sldMkLst>
        <pc:spChg chg="del">
          <ac:chgData name="Laura Trukšāne" userId="9c22c5d9-63ad-486b-bfac-6f2be10462c4" providerId="ADAL" clId="{6A0F43E9-C28A-422D-BC23-80A380E8D751}" dt="2021-05-25T09:56:47.934" v="303" actId="478"/>
          <ac:spMkLst>
            <pc:docMk/>
            <pc:sldMk cId="0" sldId="265"/>
            <ac:spMk id="2" creationId="{00000000-0000-0000-0000-000000000000}"/>
          </ac:spMkLst>
        </pc:spChg>
        <pc:spChg chg="add mod">
          <ac:chgData name="Laura Trukšāne" userId="9c22c5d9-63ad-486b-bfac-6f2be10462c4" providerId="ADAL" clId="{6A0F43E9-C28A-422D-BC23-80A380E8D751}" dt="2021-05-25T15:06:13.001" v="365"/>
          <ac:spMkLst>
            <pc:docMk/>
            <pc:sldMk cId="0" sldId="265"/>
            <ac:spMk id="11" creationId="{BE77B4CA-132F-4BE4-9A81-D32C4AB4BADB}"/>
          </ac:spMkLst>
        </pc:spChg>
        <pc:spChg chg="add del mod">
          <ac:chgData name="Laura Trukšāne" userId="9c22c5d9-63ad-486b-bfac-6f2be10462c4" providerId="ADAL" clId="{6A0F43E9-C28A-422D-BC23-80A380E8D751}" dt="2021-05-25T15:06:15.311" v="366" actId="478"/>
          <ac:spMkLst>
            <pc:docMk/>
            <pc:sldMk cId="0" sldId="265"/>
            <ac:spMk id="13" creationId="{3E12662B-54CF-4CA0-9AED-459AC4919BCA}"/>
          </ac:spMkLst>
        </pc:spChg>
        <pc:picChg chg="del">
          <ac:chgData name="Laura Trukšāne" userId="9c22c5d9-63ad-486b-bfac-6f2be10462c4" providerId="ADAL" clId="{6A0F43E9-C28A-422D-BC23-80A380E8D751}" dt="2021-05-25T09:56:50.498" v="304" actId="478"/>
          <ac:picMkLst>
            <pc:docMk/>
            <pc:sldMk cId="0" sldId="265"/>
            <ac:picMk id="11" creationId="{00000000-0000-0000-0000-000000000000}"/>
          </ac:picMkLst>
        </pc:picChg>
        <pc:picChg chg="add mod">
          <ac:chgData name="Laura Trukšāne" userId="9c22c5d9-63ad-486b-bfac-6f2be10462c4" providerId="ADAL" clId="{6A0F43E9-C28A-422D-BC23-80A380E8D751}" dt="2021-05-25T09:56:51.271" v="305"/>
          <ac:picMkLst>
            <pc:docMk/>
            <pc:sldMk cId="0" sldId="265"/>
            <ac:picMk id="14" creationId="{9FE42102-8523-4FC9-BDDC-1528BE48D438}"/>
          </ac:picMkLst>
        </pc:picChg>
      </pc:sldChg>
      <pc:sldChg chg="addSp delSp modSp add mod">
        <pc:chgData name="Laura Trukšāne" userId="9c22c5d9-63ad-486b-bfac-6f2be10462c4" providerId="ADAL" clId="{6A0F43E9-C28A-422D-BC23-80A380E8D751}" dt="2021-05-25T15:06:21.326" v="368"/>
        <pc:sldMkLst>
          <pc:docMk/>
          <pc:sldMk cId="0" sldId="266"/>
        </pc:sldMkLst>
        <pc:spChg chg="del">
          <ac:chgData name="Laura Trukšāne" userId="9c22c5d9-63ad-486b-bfac-6f2be10462c4" providerId="ADAL" clId="{6A0F43E9-C28A-422D-BC23-80A380E8D751}" dt="2021-05-25T09:56:55.800" v="306" actId="478"/>
          <ac:spMkLst>
            <pc:docMk/>
            <pc:sldMk cId="0" sldId="266"/>
            <ac:spMk id="2" creationId="{00000000-0000-0000-0000-000000000000}"/>
          </ac:spMkLst>
        </pc:spChg>
        <pc:spChg chg="add mod">
          <ac:chgData name="Laura Trukšāne" userId="9c22c5d9-63ad-486b-bfac-6f2be10462c4" providerId="ADAL" clId="{6A0F43E9-C28A-422D-BC23-80A380E8D751}" dt="2021-05-25T15:06:21.326" v="368"/>
          <ac:spMkLst>
            <pc:docMk/>
            <pc:sldMk cId="0" sldId="266"/>
            <ac:spMk id="10" creationId="{FB2FA239-37BC-4B3B-A274-351B2203BA64}"/>
          </ac:spMkLst>
        </pc:spChg>
        <pc:spChg chg="add del mod">
          <ac:chgData name="Laura Trukšāne" userId="9c22c5d9-63ad-486b-bfac-6f2be10462c4" providerId="ADAL" clId="{6A0F43E9-C28A-422D-BC23-80A380E8D751}" dt="2021-05-25T15:06:20.589" v="367" actId="478"/>
          <ac:spMkLst>
            <pc:docMk/>
            <pc:sldMk cId="0" sldId="266"/>
            <ac:spMk id="11" creationId="{834B7722-52D0-4B2E-9E58-6BE813D87650}"/>
          </ac:spMkLst>
        </pc:spChg>
        <pc:picChg chg="del">
          <ac:chgData name="Laura Trukšāne" userId="9c22c5d9-63ad-486b-bfac-6f2be10462c4" providerId="ADAL" clId="{6A0F43E9-C28A-422D-BC23-80A380E8D751}" dt="2021-05-25T09:56:58.260" v="307" actId="478"/>
          <ac:picMkLst>
            <pc:docMk/>
            <pc:sldMk cId="0" sldId="266"/>
            <ac:picMk id="9" creationId="{00000000-0000-0000-0000-000000000000}"/>
          </ac:picMkLst>
        </pc:picChg>
        <pc:picChg chg="add mod">
          <ac:chgData name="Laura Trukšāne" userId="9c22c5d9-63ad-486b-bfac-6f2be10462c4" providerId="ADAL" clId="{6A0F43E9-C28A-422D-BC23-80A380E8D751}" dt="2021-05-25T09:56:58.881" v="308"/>
          <ac:picMkLst>
            <pc:docMk/>
            <pc:sldMk cId="0" sldId="266"/>
            <ac:picMk id="13" creationId="{55CBB557-6A4E-4ECE-8A31-926687C9AFF8}"/>
          </ac:picMkLst>
        </pc:picChg>
      </pc:sldChg>
      <pc:sldChg chg="addSp modSp add mod">
        <pc:chgData name="Laura Trukšāne" userId="9c22c5d9-63ad-486b-bfac-6f2be10462c4" providerId="ADAL" clId="{6A0F43E9-C28A-422D-BC23-80A380E8D751}" dt="2021-05-25T15:05:56.569" v="362" actId="1076"/>
        <pc:sldMkLst>
          <pc:docMk/>
          <pc:sldMk cId="0" sldId="267"/>
        </pc:sldMkLst>
        <pc:spChg chg="mod">
          <ac:chgData name="Laura Trukšāne" userId="9c22c5d9-63ad-486b-bfac-6f2be10462c4" providerId="ADAL" clId="{6A0F43E9-C28A-422D-BC23-80A380E8D751}" dt="2021-05-25T15:05:00.206" v="342" actId="21"/>
          <ac:spMkLst>
            <pc:docMk/>
            <pc:sldMk cId="0" sldId="267"/>
            <ac:spMk id="2" creationId="{00000000-0000-0000-0000-000000000000}"/>
          </ac:spMkLst>
        </pc:spChg>
        <pc:spChg chg="add mod">
          <ac:chgData name="Laura Trukšāne" userId="9c22c5d9-63ad-486b-bfac-6f2be10462c4" providerId="ADAL" clId="{6A0F43E9-C28A-422D-BC23-80A380E8D751}" dt="2021-05-25T15:05:56.569" v="362" actId="1076"/>
          <ac:spMkLst>
            <pc:docMk/>
            <pc:sldMk cId="0" sldId="267"/>
            <ac:spMk id="12" creationId="{099021D9-AC93-47EF-9326-47FFADD21E49}"/>
          </ac:spMkLst>
        </pc:spChg>
        <pc:picChg chg="add mod">
          <ac:chgData name="Laura Trukšāne" userId="9c22c5d9-63ad-486b-bfac-6f2be10462c4" providerId="ADAL" clId="{6A0F43E9-C28A-422D-BC23-80A380E8D751}" dt="2021-05-25T08:54:14.025" v="297"/>
          <ac:picMkLst>
            <pc:docMk/>
            <pc:sldMk cId="0" sldId="267"/>
            <ac:picMk id="11" creationId="{18CC8C58-21B1-4CE4-B23D-E322153CB4BB}"/>
          </ac:picMkLst>
        </pc:picChg>
      </pc:sldChg>
      <pc:sldChg chg="addSp delSp modSp add del mod">
        <pc:chgData name="Laura Trukšāne" userId="9c22c5d9-63ad-486b-bfac-6f2be10462c4" providerId="ADAL" clId="{6A0F43E9-C28A-422D-BC23-80A380E8D751}" dt="2021-05-25T08:50:07.850" v="250" actId="47"/>
        <pc:sldMkLst>
          <pc:docMk/>
          <pc:sldMk cId="0" sldId="268"/>
        </pc:sldMkLst>
        <pc:spChg chg="add del mod">
          <ac:chgData name="Laura Trukšāne" userId="9c22c5d9-63ad-486b-bfac-6f2be10462c4" providerId="ADAL" clId="{6A0F43E9-C28A-422D-BC23-80A380E8D751}" dt="2021-05-25T08:49:56.193" v="248" actId="478"/>
          <ac:spMkLst>
            <pc:docMk/>
            <pc:sldMk cId="0" sldId="268"/>
            <ac:spMk id="6" creationId="{88200F40-7E0A-4499-A9D0-50576255AE12}"/>
          </ac:spMkLst>
        </pc:spChg>
        <pc:spChg chg="del">
          <ac:chgData name="Laura Trukšāne" userId="9c22c5d9-63ad-486b-bfac-6f2be10462c4" providerId="ADAL" clId="{6A0F43E9-C28A-422D-BC23-80A380E8D751}" dt="2021-05-25T08:49:52.524" v="246" actId="478"/>
          <ac:spMkLst>
            <pc:docMk/>
            <pc:sldMk cId="0" sldId="268"/>
            <ac:spMk id="8" creationId="{00000000-0000-0000-0000-000000000000}"/>
          </ac:spMkLst>
        </pc:spChg>
        <pc:picChg chg="del">
          <ac:chgData name="Laura Trukšāne" userId="9c22c5d9-63ad-486b-bfac-6f2be10462c4" providerId="ADAL" clId="{6A0F43E9-C28A-422D-BC23-80A380E8D751}" dt="2021-05-25T08:49:54.737" v="247" actId="478"/>
          <ac:picMkLst>
            <pc:docMk/>
            <pc:sldMk cId="0" sldId="268"/>
            <ac:picMk id="27" creationId="{00000000-0000-0000-0000-000000000000}"/>
          </ac:picMkLst>
        </pc:picChg>
      </pc:sldChg>
      <pc:sldChg chg="addSp delSp modSp add mod">
        <pc:chgData name="Laura Trukšāne" userId="9c22c5d9-63ad-486b-bfac-6f2be10462c4" providerId="ADAL" clId="{6A0F43E9-C28A-422D-BC23-80A380E8D751}" dt="2021-05-25T15:07:03.212" v="393" actId="478"/>
        <pc:sldMkLst>
          <pc:docMk/>
          <pc:sldMk cId="0" sldId="270"/>
        </pc:sldMkLst>
        <pc:spChg chg="del mod">
          <ac:chgData name="Laura Trukšāne" userId="9c22c5d9-63ad-486b-bfac-6f2be10462c4" providerId="ADAL" clId="{6A0F43E9-C28A-422D-BC23-80A380E8D751}" dt="2021-05-25T15:07:03.212" v="393" actId="478"/>
          <ac:spMkLst>
            <pc:docMk/>
            <pc:sldMk cId="0" sldId="270"/>
            <ac:spMk id="3" creationId="{00000000-0000-0000-0000-000000000000}"/>
          </ac:spMkLst>
        </pc:spChg>
        <pc:spChg chg="mod">
          <ac:chgData name="Laura Trukšāne" userId="9c22c5d9-63ad-486b-bfac-6f2be10462c4" providerId="ADAL" clId="{6A0F43E9-C28A-422D-BC23-80A380E8D751}" dt="2021-05-25T09:57:23.993" v="316" actId="207"/>
          <ac:spMkLst>
            <pc:docMk/>
            <pc:sldMk cId="0" sldId="270"/>
            <ac:spMk id="4" creationId="{00000000-0000-0000-0000-000000000000}"/>
          </ac:spMkLst>
        </pc:spChg>
        <pc:spChg chg="add mod">
          <ac:chgData name="Laura Trukšāne" userId="9c22c5d9-63ad-486b-bfac-6f2be10462c4" providerId="ADAL" clId="{6A0F43E9-C28A-422D-BC23-80A380E8D751}" dt="2021-05-25T15:07:00.428" v="392" actId="20577"/>
          <ac:spMkLst>
            <pc:docMk/>
            <pc:sldMk cId="0" sldId="270"/>
            <ac:spMk id="7" creationId="{5C294FA1-6833-452F-A062-E7DC4F7F5EAD}"/>
          </ac:spMkLst>
        </pc:spChg>
        <pc:picChg chg="del">
          <ac:chgData name="Laura Trukšāne" userId="9c22c5d9-63ad-486b-bfac-6f2be10462c4" providerId="ADAL" clId="{6A0F43E9-C28A-422D-BC23-80A380E8D751}" dt="2021-05-25T09:57:15.360" v="313" actId="478"/>
          <ac:picMkLst>
            <pc:docMk/>
            <pc:sldMk cId="0" sldId="270"/>
            <ac:picMk id="7" creationId="{00000000-0000-0000-0000-000000000000}"/>
          </ac:picMkLst>
        </pc:picChg>
        <pc:picChg chg="add mod">
          <ac:chgData name="Laura Trukšāne" userId="9c22c5d9-63ad-486b-bfac-6f2be10462c4" providerId="ADAL" clId="{6A0F43E9-C28A-422D-BC23-80A380E8D751}" dt="2021-05-25T15:06:51.666" v="376" actId="1076"/>
          <ac:picMkLst>
            <pc:docMk/>
            <pc:sldMk cId="0" sldId="270"/>
            <ac:picMk id="8" creationId="{11B2BA04-CEFF-4A39-9A2B-8DEA6AFCE2C5}"/>
          </ac:picMkLst>
        </pc:picChg>
      </pc:sldChg>
      <pc:sldChg chg="addSp modSp mod">
        <pc:chgData name="Laura Trukšāne" userId="9c22c5d9-63ad-486b-bfac-6f2be10462c4" providerId="ADAL" clId="{6A0F43E9-C28A-422D-BC23-80A380E8D751}" dt="2021-05-25T08:10:26.558" v="18" actId="1076"/>
        <pc:sldMkLst>
          <pc:docMk/>
          <pc:sldMk cId="4140842332" sldId="283"/>
        </pc:sldMkLst>
        <pc:spChg chg="add mod">
          <ac:chgData name="Laura Trukšāne" userId="9c22c5d9-63ad-486b-bfac-6f2be10462c4" providerId="ADAL" clId="{6A0F43E9-C28A-422D-BC23-80A380E8D751}" dt="2021-05-25T08:10:16.875" v="16" actId="2711"/>
          <ac:spMkLst>
            <pc:docMk/>
            <pc:sldMk cId="4140842332" sldId="283"/>
            <ac:spMk id="4" creationId="{5909B839-DF8E-46C1-87FD-C9D904856B13}"/>
          </ac:spMkLst>
        </pc:spChg>
        <pc:picChg chg="mod">
          <ac:chgData name="Laura Trukšāne" userId="9c22c5d9-63ad-486b-bfac-6f2be10462c4" providerId="ADAL" clId="{6A0F43E9-C28A-422D-BC23-80A380E8D751}" dt="2021-05-25T08:10:26.558" v="18" actId="1076"/>
          <ac:picMkLst>
            <pc:docMk/>
            <pc:sldMk cId="4140842332" sldId="283"/>
            <ac:picMk id="6" creationId="{00000000-0000-0000-0000-000000000000}"/>
          </ac:picMkLst>
        </pc:picChg>
      </pc:sldChg>
      <pc:sldChg chg="addSp delSp modSp add del mod">
        <pc:chgData name="Laura Trukšāne" userId="9c22c5d9-63ad-486b-bfac-6f2be10462c4" providerId="ADAL" clId="{6A0F43E9-C28A-422D-BC23-80A380E8D751}" dt="2021-05-25T08:13:20.241" v="38" actId="47"/>
        <pc:sldMkLst>
          <pc:docMk/>
          <pc:sldMk cId="0" sldId="291"/>
        </pc:sldMkLst>
        <pc:spChg chg="del">
          <ac:chgData name="Laura Trukšāne" userId="9c22c5d9-63ad-486b-bfac-6f2be10462c4" providerId="ADAL" clId="{6A0F43E9-C28A-422D-BC23-80A380E8D751}" dt="2021-05-25T08:12:36.920" v="27" actId="478"/>
          <ac:spMkLst>
            <pc:docMk/>
            <pc:sldMk cId="0" sldId="291"/>
            <ac:spMk id="3" creationId="{00000000-0000-0000-0000-000000000000}"/>
          </ac:spMkLst>
        </pc:spChg>
        <pc:spChg chg="mod">
          <ac:chgData name="Laura Trukšāne" userId="9c22c5d9-63ad-486b-bfac-6f2be10462c4" providerId="ADAL" clId="{6A0F43E9-C28A-422D-BC23-80A380E8D751}" dt="2021-05-25T08:12:34.450" v="26" actId="1076"/>
          <ac:spMkLst>
            <pc:docMk/>
            <pc:sldMk cId="0" sldId="291"/>
            <ac:spMk id="7" creationId="{00000000-0000-0000-0000-000000000000}"/>
          </ac:spMkLst>
        </pc:spChg>
        <pc:spChg chg="add mod">
          <ac:chgData name="Laura Trukšāne" userId="9c22c5d9-63ad-486b-bfac-6f2be10462c4" providerId="ADAL" clId="{6A0F43E9-C28A-422D-BC23-80A380E8D751}" dt="2021-05-25T08:12:36.920" v="27" actId="478"/>
          <ac:spMkLst>
            <pc:docMk/>
            <pc:sldMk cId="0" sldId="291"/>
            <ac:spMk id="11" creationId="{83430C09-6307-4FC7-8292-D5FA2D70572B}"/>
          </ac:spMkLst>
        </pc:spChg>
      </pc:sldChg>
      <pc:sldChg chg="addSp delSp modSp add mod">
        <pc:chgData name="Laura Trukšāne" userId="9c22c5d9-63ad-486b-bfac-6f2be10462c4" providerId="ADAL" clId="{6A0F43E9-C28A-422D-BC23-80A380E8D751}" dt="2021-05-25T15:07:44.897" v="428" actId="478"/>
        <pc:sldMkLst>
          <pc:docMk/>
          <pc:sldMk cId="0" sldId="294"/>
        </pc:sldMkLst>
        <pc:spChg chg="add del mod">
          <ac:chgData name="Laura Trukšāne" userId="9c22c5d9-63ad-486b-bfac-6f2be10462c4" providerId="ADAL" clId="{6A0F43E9-C28A-422D-BC23-80A380E8D751}" dt="2021-05-25T15:07:25.243" v="399"/>
          <ac:spMkLst>
            <pc:docMk/>
            <pc:sldMk cId="0" sldId="294"/>
            <ac:spMk id="2" creationId="{CE039E6D-16C8-4731-AAC7-6660462704BE}"/>
          </ac:spMkLst>
        </pc:spChg>
        <pc:spChg chg="add mod">
          <ac:chgData name="Laura Trukšāne" userId="9c22c5d9-63ad-486b-bfac-6f2be10462c4" providerId="ADAL" clId="{6A0F43E9-C28A-422D-BC23-80A380E8D751}" dt="2021-05-25T15:07:39.020" v="427" actId="20577"/>
          <ac:spMkLst>
            <pc:docMk/>
            <pc:sldMk cId="0" sldId="294"/>
            <ac:spMk id="8" creationId="{41F95015-8D37-46C7-96D2-B54B28C615D5}"/>
          </ac:spMkLst>
        </pc:spChg>
        <pc:spChg chg="del mod">
          <ac:chgData name="Laura Trukšāne" userId="9c22c5d9-63ad-486b-bfac-6f2be10462c4" providerId="ADAL" clId="{6A0F43E9-C28A-422D-BC23-80A380E8D751}" dt="2021-05-25T09:58:07.808" v="324" actId="478"/>
          <ac:spMkLst>
            <pc:docMk/>
            <pc:sldMk cId="0" sldId="294"/>
            <ac:spMk id="11" creationId="{00000000-0000-0000-0000-000000000000}"/>
          </ac:spMkLst>
        </pc:spChg>
        <pc:spChg chg="del mod">
          <ac:chgData name="Laura Trukšāne" userId="9c22c5d9-63ad-486b-bfac-6f2be10462c4" providerId="ADAL" clId="{6A0F43E9-C28A-422D-BC23-80A380E8D751}" dt="2021-05-25T15:07:44.897" v="428" actId="478"/>
          <ac:spMkLst>
            <pc:docMk/>
            <pc:sldMk cId="0" sldId="294"/>
            <ac:spMk id="12" creationId="{00000000-0000-0000-0000-000000000000}"/>
          </ac:spMkLst>
        </pc:spChg>
        <pc:spChg chg="mod">
          <ac:chgData name="Laura Trukšāne" userId="9c22c5d9-63ad-486b-bfac-6f2be10462c4" providerId="ADAL" clId="{6A0F43E9-C28A-422D-BC23-80A380E8D751}" dt="2021-05-25T09:57:58.801" v="322" actId="1076"/>
          <ac:spMkLst>
            <pc:docMk/>
            <pc:sldMk cId="0" sldId="294"/>
            <ac:spMk id="15" creationId="{00000000-0000-0000-0000-000000000000}"/>
          </ac:spMkLst>
        </pc:spChg>
        <pc:spChg chg="mod">
          <ac:chgData name="Laura Trukšāne" userId="9c22c5d9-63ad-486b-bfac-6f2be10462c4" providerId="ADAL" clId="{6A0F43E9-C28A-422D-BC23-80A380E8D751}" dt="2021-05-25T09:57:58.801" v="322" actId="1076"/>
          <ac:spMkLst>
            <pc:docMk/>
            <pc:sldMk cId="0" sldId="294"/>
            <ac:spMk id="16" creationId="{00000000-0000-0000-0000-000000000000}"/>
          </ac:spMkLst>
        </pc:spChg>
        <pc:graphicFrameChg chg="mod">
          <ac:chgData name="Laura Trukšāne" userId="9c22c5d9-63ad-486b-bfac-6f2be10462c4" providerId="ADAL" clId="{6A0F43E9-C28A-422D-BC23-80A380E8D751}" dt="2021-05-25T09:57:58.801" v="322" actId="1076"/>
          <ac:graphicFrameMkLst>
            <pc:docMk/>
            <pc:sldMk cId="0" sldId="294"/>
            <ac:graphicFrameMk id="17" creationId="{00000000-0000-0000-0000-000000000000}"/>
          </ac:graphicFrameMkLst>
        </pc:graphicFrameChg>
        <pc:graphicFrameChg chg="mod">
          <ac:chgData name="Laura Trukšāne" userId="9c22c5d9-63ad-486b-bfac-6f2be10462c4" providerId="ADAL" clId="{6A0F43E9-C28A-422D-BC23-80A380E8D751}" dt="2021-05-25T09:57:58.801" v="322" actId="1076"/>
          <ac:graphicFrameMkLst>
            <pc:docMk/>
            <pc:sldMk cId="0" sldId="294"/>
            <ac:graphicFrameMk id="18" creationId="{00000000-0000-0000-0000-000000000000}"/>
          </ac:graphicFrameMkLst>
        </pc:graphicFrameChg>
        <pc:picChg chg="add mod">
          <ac:chgData name="Laura Trukšāne" userId="9c22c5d9-63ad-486b-bfac-6f2be10462c4" providerId="ADAL" clId="{6A0F43E9-C28A-422D-BC23-80A380E8D751}" dt="2021-05-25T15:07:25.548" v="400" actId="1076"/>
          <ac:picMkLst>
            <pc:docMk/>
            <pc:sldMk cId="0" sldId="294"/>
            <ac:picMk id="10" creationId="{968DA8B3-74E8-4F84-9DF3-079D00D5F596}"/>
          </ac:picMkLst>
        </pc:picChg>
        <pc:picChg chg="del">
          <ac:chgData name="Laura Trukšāne" userId="9c22c5d9-63ad-486b-bfac-6f2be10462c4" providerId="ADAL" clId="{6A0F43E9-C28A-422D-BC23-80A380E8D751}" dt="2021-05-25T09:57:35.372" v="320" actId="478"/>
          <ac:picMkLst>
            <pc:docMk/>
            <pc:sldMk cId="0" sldId="294"/>
            <ac:picMk id="14" creationId="{00000000-0000-0000-0000-000000000000}"/>
          </ac:picMkLst>
        </pc:picChg>
      </pc:sldChg>
      <pc:sldChg chg="addSp delSp modSp add del mod">
        <pc:chgData name="Laura Trukšāne" userId="9c22c5d9-63ad-486b-bfac-6f2be10462c4" providerId="ADAL" clId="{6A0F43E9-C28A-422D-BC23-80A380E8D751}" dt="2021-05-25T08:48:39.109" v="230" actId="47"/>
        <pc:sldMkLst>
          <pc:docMk/>
          <pc:sldMk cId="4183265155" sldId="295"/>
        </pc:sldMkLst>
        <pc:spChg chg="add del mod">
          <ac:chgData name="Laura Trukšāne" userId="9c22c5d9-63ad-486b-bfac-6f2be10462c4" providerId="ADAL" clId="{6A0F43E9-C28A-422D-BC23-80A380E8D751}" dt="2021-05-25T08:47:40.100" v="212" actId="478"/>
          <ac:spMkLst>
            <pc:docMk/>
            <pc:sldMk cId="4183265155" sldId="295"/>
            <ac:spMk id="3" creationId="{FA08AD41-FE77-4871-8B9B-89E475D09B83}"/>
          </ac:spMkLst>
        </pc:spChg>
        <pc:spChg chg="del">
          <ac:chgData name="Laura Trukšāne" userId="9c22c5d9-63ad-486b-bfac-6f2be10462c4" providerId="ADAL" clId="{6A0F43E9-C28A-422D-BC23-80A380E8D751}" dt="2021-05-25T08:47:35.204" v="209" actId="478"/>
          <ac:spMkLst>
            <pc:docMk/>
            <pc:sldMk cId="4183265155" sldId="295"/>
            <ac:spMk id="8" creationId="{00000000-0000-0000-0000-000000000000}"/>
          </ac:spMkLst>
        </pc:spChg>
        <pc:graphicFrameChg chg="mod">
          <ac:chgData name="Laura Trukšāne" userId="9c22c5d9-63ad-486b-bfac-6f2be10462c4" providerId="ADAL" clId="{6A0F43E9-C28A-422D-BC23-80A380E8D751}" dt="2021-05-25T08:47:36.172" v="210"/>
          <ac:graphicFrameMkLst>
            <pc:docMk/>
            <pc:sldMk cId="4183265155" sldId="295"/>
            <ac:graphicFrameMk id="6" creationId="{00000000-0000-0000-0000-000000000000}"/>
          </ac:graphicFrameMkLst>
        </pc:graphicFrameChg>
        <pc:picChg chg="del">
          <ac:chgData name="Laura Trukšāne" userId="9c22c5d9-63ad-486b-bfac-6f2be10462c4" providerId="ADAL" clId="{6A0F43E9-C28A-422D-BC23-80A380E8D751}" dt="2021-05-25T08:47:38.209" v="211" actId="478"/>
          <ac:picMkLst>
            <pc:docMk/>
            <pc:sldMk cId="4183265155" sldId="295"/>
            <ac:picMk id="9" creationId="{00000000-0000-0000-0000-000000000000}"/>
          </ac:picMkLst>
        </pc:picChg>
      </pc:sldChg>
      <pc:sldChg chg="addSp delSp modSp add del mod">
        <pc:chgData name="Laura Trukšāne" userId="9c22c5d9-63ad-486b-bfac-6f2be10462c4" providerId="ADAL" clId="{6A0F43E9-C28A-422D-BC23-80A380E8D751}" dt="2021-05-25T08:16:59.350" v="80" actId="47"/>
        <pc:sldMkLst>
          <pc:docMk/>
          <pc:sldMk cId="3252167947" sldId="296"/>
        </pc:sldMkLst>
        <pc:spChg chg="add del">
          <ac:chgData name="Laura Trukšāne" userId="9c22c5d9-63ad-486b-bfac-6f2be10462c4" providerId="ADAL" clId="{6A0F43E9-C28A-422D-BC23-80A380E8D751}" dt="2021-05-25T08:15:31.262" v="64" actId="478"/>
          <ac:spMkLst>
            <pc:docMk/>
            <pc:sldMk cId="3252167947" sldId="296"/>
            <ac:spMk id="2" creationId="{00000000-0000-0000-0000-000000000000}"/>
          </ac:spMkLst>
        </pc:spChg>
        <pc:spChg chg="add del">
          <ac:chgData name="Laura Trukšāne" userId="9c22c5d9-63ad-486b-bfac-6f2be10462c4" providerId="ADAL" clId="{6A0F43E9-C28A-422D-BC23-80A380E8D751}" dt="2021-05-25T08:15:27.182" v="63" actId="478"/>
          <ac:spMkLst>
            <pc:docMk/>
            <pc:sldMk cId="3252167947" sldId="296"/>
            <ac:spMk id="3" creationId="{00000000-0000-0000-0000-000000000000}"/>
          </ac:spMkLst>
        </pc:spChg>
        <pc:spChg chg="add del mod">
          <ac:chgData name="Laura Trukšāne" userId="9c22c5d9-63ad-486b-bfac-6f2be10462c4" providerId="ADAL" clId="{6A0F43E9-C28A-422D-BC23-80A380E8D751}" dt="2021-05-25T08:15:27.182" v="63" actId="478"/>
          <ac:spMkLst>
            <pc:docMk/>
            <pc:sldMk cId="3252167947" sldId="296"/>
            <ac:spMk id="8" creationId="{EC4DFBD5-D041-4413-A7DB-BDE325DB4E74}"/>
          </ac:spMkLst>
        </pc:spChg>
        <pc:spChg chg="add del mod">
          <ac:chgData name="Laura Trukšāne" userId="9c22c5d9-63ad-486b-bfac-6f2be10462c4" providerId="ADAL" clId="{6A0F43E9-C28A-422D-BC23-80A380E8D751}" dt="2021-05-25T08:15:27.182" v="63" actId="478"/>
          <ac:spMkLst>
            <pc:docMk/>
            <pc:sldMk cId="3252167947" sldId="296"/>
            <ac:spMk id="10" creationId="{51EF67B5-461B-47BB-AD0D-554325DEA3E1}"/>
          </ac:spMkLst>
        </pc:spChg>
        <pc:spChg chg="add mod">
          <ac:chgData name="Laura Trukšāne" userId="9c22c5d9-63ad-486b-bfac-6f2be10462c4" providerId="ADAL" clId="{6A0F43E9-C28A-422D-BC23-80A380E8D751}" dt="2021-05-25T08:15:31.262" v="64" actId="478"/>
          <ac:spMkLst>
            <pc:docMk/>
            <pc:sldMk cId="3252167947" sldId="296"/>
            <ac:spMk id="12" creationId="{9B5563C5-E7A0-49CC-B978-6971D01910E6}"/>
          </ac:spMkLst>
        </pc:spChg>
        <pc:picChg chg="del">
          <ac:chgData name="Laura Trukšāne" userId="9c22c5d9-63ad-486b-bfac-6f2be10462c4" providerId="ADAL" clId="{6A0F43E9-C28A-422D-BC23-80A380E8D751}" dt="2021-05-25T08:15:15.387" v="61" actId="478"/>
          <ac:picMkLst>
            <pc:docMk/>
            <pc:sldMk cId="3252167947" sldId="296"/>
            <ac:picMk id="5" creationId="{00000000-0000-0000-0000-000000000000}"/>
          </ac:picMkLst>
        </pc:picChg>
        <pc:picChg chg="add del">
          <ac:chgData name="Laura Trukšāne" userId="9c22c5d9-63ad-486b-bfac-6f2be10462c4" providerId="ADAL" clId="{6A0F43E9-C28A-422D-BC23-80A380E8D751}" dt="2021-05-25T08:15:27.182" v="63" actId="478"/>
          <ac:picMkLst>
            <pc:docMk/>
            <pc:sldMk cId="3252167947" sldId="296"/>
            <ac:picMk id="6" creationId="{00000000-0000-0000-0000-000000000000}"/>
          </ac:picMkLst>
        </pc:picChg>
      </pc:sldChg>
      <pc:sldChg chg="addSp delSp modSp add del mod">
        <pc:chgData name="Laura Trukšāne" userId="9c22c5d9-63ad-486b-bfac-6f2be10462c4" providerId="ADAL" clId="{6A0F43E9-C28A-422D-BC23-80A380E8D751}" dt="2021-05-25T08:49:28.073" v="238" actId="47"/>
        <pc:sldMkLst>
          <pc:docMk/>
          <pc:sldMk cId="1555244275" sldId="297"/>
        </pc:sldMkLst>
        <pc:spChg chg="del">
          <ac:chgData name="Laura Trukšāne" userId="9c22c5d9-63ad-486b-bfac-6f2be10462c4" providerId="ADAL" clId="{6A0F43E9-C28A-422D-BC23-80A380E8D751}" dt="2021-05-25T08:49:10.585" v="233" actId="478"/>
          <ac:spMkLst>
            <pc:docMk/>
            <pc:sldMk cId="1555244275" sldId="297"/>
            <ac:spMk id="2" creationId="{00000000-0000-0000-0000-000000000000}"/>
          </ac:spMkLst>
        </pc:spChg>
        <pc:spChg chg="add mod">
          <ac:chgData name="Laura Trukšāne" userId="9c22c5d9-63ad-486b-bfac-6f2be10462c4" providerId="ADAL" clId="{6A0F43E9-C28A-422D-BC23-80A380E8D751}" dt="2021-05-25T08:49:10.585" v="233" actId="478"/>
          <ac:spMkLst>
            <pc:docMk/>
            <pc:sldMk cId="1555244275" sldId="297"/>
            <ac:spMk id="4" creationId="{0D586AE8-76BB-440C-B9DE-DCD5318C8B98}"/>
          </ac:spMkLst>
        </pc:spChg>
        <pc:picChg chg="del">
          <ac:chgData name="Laura Trukšāne" userId="9c22c5d9-63ad-486b-bfac-6f2be10462c4" providerId="ADAL" clId="{6A0F43E9-C28A-422D-BC23-80A380E8D751}" dt="2021-05-25T08:49:11.753" v="234" actId="478"/>
          <ac:picMkLst>
            <pc:docMk/>
            <pc:sldMk cId="1555244275" sldId="297"/>
            <ac:picMk id="6" creationId="{00000000-0000-0000-0000-000000000000}"/>
          </ac:picMkLst>
        </pc:picChg>
      </pc:sldChg>
      <pc:sldChg chg="addSp delSp modSp add mod">
        <pc:chgData name="Laura Trukšāne" userId="9c22c5d9-63ad-486b-bfac-6f2be10462c4" providerId="ADAL" clId="{6A0F43E9-C28A-422D-BC23-80A380E8D751}" dt="2021-05-25T15:06:09.729" v="364" actId="478"/>
        <pc:sldMkLst>
          <pc:docMk/>
          <pc:sldMk cId="3958023708" sldId="298"/>
        </pc:sldMkLst>
        <pc:spChg chg="del mod">
          <ac:chgData name="Laura Trukšāne" userId="9c22c5d9-63ad-486b-bfac-6f2be10462c4" providerId="ADAL" clId="{6A0F43E9-C28A-422D-BC23-80A380E8D751}" dt="2021-05-25T09:56:30.999" v="299" actId="478"/>
          <ac:spMkLst>
            <pc:docMk/>
            <pc:sldMk cId="3958023708" sldId="298"/>
            <ac:spMk id="2" creationId="{00000000-0000-0000-0000-000000000000}"/>
          </ac:spMkLst>
        </pc:spChg>
        <pc:spChg chg="add del mod">
          <ac:chgData name="Laura Trukšāne" userId="9c22c5d9-63ad-486b-bfac-6f2be10462c4" providerId="ADAL" clId="{6A0F43E9-C28A-422D-BC23-80A380E8D751}" dt="2021-05-25T15:06:09.729" v="364" actId="478"/>
          <ac:spMkLst>
            <pc:docMk/>
            <pc:sldMk cId="3958023708" sldId="298"/>
            <ac:spMk id="7" creationId="{93A45A80-C5C0-4F6D-A669-8C40E64218D4}"/>
          </ac:spMkLst>
        </pc:spChg>
        <pc:spChg chg="add mod">
          <ac:chgData name="Laura Trukšāne" userId="9c22c5d9-63ad-486b-bfac-6f2be10462c4" providerId="ADAL" clId="{6A0F43E9-C28A-422D-BC23-80A380E8D751}" dt="2021-05-25T15:06:03.648" v="363"/>
          <ac:spMkLst>
            <pc:docMk/>
            <pc:sldMk cId="3958023708" sldId="298"/>
            <ac:spMk id="10" creationId="{112C817A-0DBD-4E05-AF68-CA2EA78E6469}"/>
          </ac:spMkLst>
        </pc:spChg>
        <pc:spChg chg="add del mod">
          <ac:chgData name="Laura Trukšāne" userId="9c22c5d9-63ad-486b-bfac-6f2be10462c4" providerId="ADAL" clId="{6A0F43E9-C28A-422D-BC23-80A380E8D751}" dt="2021-05-25T09:56:41.276" v="301"/>
          <ac:spMkLst>
            <pc:docMk/>
            <pc:sldMk cId="3958023708" sldId="298"/>
            <ac:spMk id="10" creationId="{F6BD67BD-199E-4724-A09E-F2434953FE99}"/>
          </ac:spMkLst>
        </pc:spChg>
        <pc:picChg chg="add mod">
          <ac:chgData name="Laura Trukšāne" userId="9c22c5d9-63ad-486b-bfac-6f2be10462c4" providerId="ADAL" clId="{6A0F43E9-C28A-422D-BC23-80A380E8D751}" dt="2021-05-25T09:56:42.854" v="302"/>
          <ac:picMkLst>
            <pc:docMk/>
            <pc:sldMk cId="3958023708" sldId="298"/>
            <ac:picMk id="12" creationId="{4413EF03-2E20-4AE1-9380-58B8FD3262E7}"/>
          </ac:picMkLst>
        </pc:picChg>
      </pc:sldChg>
      <pc:sldChg chg="addSp delSp modSp add mod">
        <pc:chgData name="Laura Trukšāne" userId="9c22c5d9-63ad-486b-bfac-6f2be10462c4" providerId="ADAL" clId="{6A0F43E9-C28A-422D-BC23-80A380E8D751}" dt="2021-05-25T15:04:19.150" v="336"/>
        <pc:sldMkLst>
          <pc:docMk/>
          <pc:sldMk cId="951831489" sldId="300"/>
        </pc:sldMkLst>
        <pc:spChg chg="del">
          <ac:chgData name="Laura Trukšāne" userId="9c22c5d9-63ad-486b-bfac-6f2be10462c4" providerId="ADAL" clId="{6A0F43E9-C28A-422D-BC23-80A380E8D751}" dt="2021-05-25T08:53:48.341" v="290" actId="478"/>
          <ac:spMkLst>
            <pc:docMk/>
            <pc:sldMk cId="951831489" sldId="300"/>
            <ac:spMk id="2" creationId="{00000000-0000-0000-0000-000000000000}"/>
          </ac:spMkLst>
        </pc:spChg>
        <pc:spChg chg="add del mod">
          <ac:chgData name="Laura Trukšāne" userId="9c22c5d9-63ad-486b-bfac-6f2be10462c4" providerId="ADAL" clId="{6A0F43E9-C28A-422D-BC23-80A380E8D751}" dt="2021-05-25T15:04:18.108" v="335" actId="478"/>
          <ac:spMkLst>
            <pc:docMk/>
            <pc:sldMk cId="951831489" sldId="300"/>
            <ac:spMk id="7" creationId="{401DE353-191B-4893-B8A1-16AF0A264378}"/>
          </ac:spMkLst>
        </pc:spChg>
        <pc:spChg chg="add mod">
          <ac:chgData name="Laura Trukšāne" userId="9c22c5d9-63ad-486b-bfac-6f2be10462c4" providerId="ADAL" clId="{6A0F43E9-C28A-422D-BC23-80A380E8D751}" dt="2021-05-25T15:04:19.150" v="336"/>
          <ac:spMkLst>
            <pc:docMk/>
            <pc:sldMk cId="951831489" sldId="300"/>
            <ac:spMk id="8" creationId="{5CDE1B8F-A9BA-4A6E-A3D0-9C0CBDA5467D}"/>
          </ac:spMkLst>
        </pc:spChg>
        <pc:picChg chg="del">
          <ac:chgData name="Laura Trukšāne" userId="9c22c5d9-63ad-486b-bfac-6f2be10462c4" providerId="ADAL" clId="{6A0F43E9-C28A-422D-BC23-80A380E8D751}" dt="2021-05-25T08:53:50.869" v="291" actId="478"/>
          <ac:picMkLst>
            <pc:docMk/>
            <pc:sldMk cId="951831489" sldId="300"/>
            <ac:picMk id="9" creationId="{00000000-0000-0000-0000-000000000000}"/>
          </ac:picMkLst>
        </pc:picChg>
        <pc:picChg chg="add mod">
          <ac:chgData name="Laura Trukšāne" userId="9c22c5d9-63ad-486b-bfac-6f2be10462c4" providerId="ADAL" clId="{6A0F43E9-C28A-422D-BC23-80A380E8D751}" dt="2021-05-25T08:53:51.963" v="292"/>
          <ac:picMkLst>
            <pc:docMk/>
            <pc:sldMk cId="951831489" sldId="300"/>
            <ac:picMk id="11" creationId="{BA67AA65-D3CC-4404-82A5-271D4E234867}"/>
          </ac:picMkLst>
        </pc:picChg>
      </pc:sldChg>
      <pc:sldChg chg="addSp delSp modSp add mod">
        <pc:chgData name="Laura Trukšāne" userId="9c22c5d9-63ad-486b-bfac-6f2be10462c4" providerId="ADAL" clId="{6A0F43E9-C28A-422D-BC23-80A380E8D751}" dt="2021-05-25T15:04:10.859" v="334" actId="478"/>
        <pc:sldMkLst>
          <pc:docMk/>
          <pc:sldMk cId="1106392044" sldId="301"/>
        </pc:sldMkLst>
        <pc:spChg chg="del">
          <ac:chgData name="Laura Trukšāne" userId="9c22c5d9-63ad-486b-bfac-6f2be10462c4" providerId="ADAL" clId="{6A0F43E9-C28A-422D-BC23-80A380E8D751}" dt="2021-05-25T08:53:36.941" v="287" actId="478"/>
          <ac:spMkLst>
            <pc:docMk/>
            <pc:sldMk cId="1106392044" sldId="301"/>
            <ac:spMk id="2" creationId="{00000000-0000-0000-0000-000000000000}"/>
          </ac:spMkLst>
        </pc:spChg>
        <pc:spChg chg="add del mod">
          <ac:chgData name="Laura Trukšāne" userId="9c22c5d9-63ad-486b-bfac-6f2be10462c4" providerId="ADAL" clId="{6A0F43E9-C28A-422D-BC23-80A380E8D751}" dt="2021-05-25T15:04:10.859" v="334" actId="478"/>
          <ac:spMkLst>
            <pc:docMk/>
            <pc:sldMk cId="1106392044" sldId="301"/>
            <ac:spMk id="7" creationId="{392CE67C-58A7-4F23-8B4D-581D5F9D3736}"/>
          </ac:spMkLst>
        </pc:spChg>
        <pc:spChg chg="add mod">
          <ac:chgData name="Laura Trukšāne" userId="9c22c5d9-63ad-486b-bfac-6f2be10462c4" providerId="ADAL" clId="{6A0F43E9-C28A-422D-BC23-80A380E8D751}" dt="2021-05-25T15:04:05.898" v="333"/>
          <ac:spMkLst>
            <pc:docMk/>
            <pc:sldMk cId="1106392044" sldId="301"/>
            <ac:spMk id="8" creationId="{A9D069B5-80F6-43D1-BF9C-763FCCAAA093}"/>
          </ac:spMkLst>
        </pc:spChg>
        <pc:picChg chg="del">
          <ac:chgData name="Laura Trukšāne" userId="9c22c5d9-63ad-486b-bfac-6f2be10462c4" providerId="ADAL" clId="{6A0F43E9-C28A-422D-BC23-80A380E8D751}" dt="2021-05-25T08:53:39.409" v="288" actId="478"/>
          <ac:picMkLst>
            <pc:docMk/>
            <pc:sldMk cId="1106392044" sldId="301"/>
            <ac:picMk id="9" creationId="{00000000-0000-0000-0000-000000000000}"/>
          </ac:picMkLst>
        </pc:picChg>
        <pc:picChg chg="add mod">
          <ac:chgData name="Laura Trukšāne" userId="9c22c5d9-63ad-486b-bfac-6f2be10462c4" providerId="ADAL" clId="{6A0F43E9-C28A-422D-BC23-80A380E8D751}" dt="2021-05-25T08:53:40.371" v="289"/>
          <ac:picMkLst>
            <pc:docMk/>
            <pc:sldMk cId="1106392044" sldId="301"/>
            <ac:picMk id="11" creationId="{692572EB-B164-48B5-904F-91E4DE8A26C3}"/>
          </ac:picMkLst>
        </pc:picChg>
      </pc:sldChg>
      <pc:sldChg chg="addSp delSp modSp add mod">
        <pc:chgData name="Laura Trukšāne" userId="9c22c5d9-63ad-486b-bfac-6f2be10462c4" providerId="ADAL" clId="{6A0F43E9-C28A-422D-BC23-80A380E8D751}" dt="2021-05-25T15:04:31.644" v="338" actId="478"/>
        <pc:sldMkLst>
          <pc:docMk/>
          <pc:sldMk cId="897598283" sldId="305"/>
        </pc:sldMkLst>
        <pc:spChg chg="del">
          <ac:chgData name="Laura Trukšāne" userId="9c22c5d9-63ad-486b-bfac-6f2be10462c4" providerId="ADAL" clId="{6A0F43E9-C28A-422D-BC23-80A380E8D751}" dt="2021-05-25T08:53:55.415" v="293" actId="478"/>
          <ac:spMkLst>
            <pc:docMk/>
            <pc:sldMk cId="897598283" sldId="305"/>
            <ac:spMk id="2" creationId="{00000000-0000-0000-0000-000000000000}"/>
          </ac:spMkLst>
        </pc:spChg>
        <pc:spChg chg="add mod">
          <ac:chgData name="Laura Trukšāne" userId="9c22c5d9-63ad-486b-bfac-6f2be10462c4" providerId="ADAL" clId="{6A0F43E9-C28A-422D-BC23-80A380E8D751}" dt="2021-05-25T15:04:28.435" v="337"/>
          <ac:spMkLst>
            <pc:docMk/>
            <pc:sldMk cId="897598283" sldId="305"/>
            <ac:spMk id="9" creationId="{96C6B61F-53FE-4DE7-9631-38054D43A3DA}"/>
          </ac:spMkLst>
        </pc:spChg>
        <pc:spChg chg="add del mod">
          <ac:chgData name="Laura Trukšāne" userId="9c22c5d9-63ad-486b-bfac-6f2be10462c4" providerId="ADAL" clId="{6A0F43E9-C28A-422D-BC23-80A380E8D751}" dt="2021-05-25T15:04:31.644" v="338" actId="478"/>
          <ac:spMkLst>
            <pc:docMk/>
            <pc:sldMk cId="897598283" sldId="305"/>
            <ac:spMk id="10" creationId="{C4EA4A41-4D0A-49C6-9601-A2F98CC61E2D}"/>
          </ac:spMkLst>
        </pc:spChg>
        <pc:picChg chg="del">
          <ac:chgData name="Laura Trukšāne" userId="9c22c5d9-63ad-486b-bfac-6f2be10462c4" providerId="ADAL" clId="{6A0F43E9-C28A-422D-BC23-80A380E8D751}" dt="2021-05-25T08:53:57.960" v="294" actId="478"/>
          <ac:picMkLst>
            <pc:docMk/>
            <pc:sldMk cId="897598283" sldId="305"/>
            <ac:picMk id="9" creationId="{00000000-0000-0000-0000-000000000000}"/>
          </ac:picMkLst>
        </pc:picChg>
        <pc:picChg chg="add mod">
          <ac:chgData name="Laura Trukšāne" userId="9c22c5d9-63ad-486b-bfac-6f2be10462c4" providerId="ADAL" clId="{6A0F43E9-C28A-422D-BC23-80A380E8D751}" dt="2021-05-25T08:53:58.743" v="295"/>
          <ac:picMkLst>
            <pc:docMk/>
            <pc:sldMk cId="897598283" sldId="305"/>
            <ac:picMk id="12" creationId="{032FFDE5-1922-4EC3-8076-419498FFE7FD}"/>
          </ac:picMkLst>
        </pc:picChg>
      </pc:sldChg>
      <pc:sldChg chg="addSp delSp modSp add mod">
        <pc:chgData name="Laura Trukšāne" userId="9c22c5d9-63ad-486b-bfac-6f2be10462c4" providerId="ADAL" clId="{6A0F43E9-C28A-422D-BC23-80A380E8D751}" dt="2021-05-25T15:03:57.231" v="331"/>
        <pc:sldMkLst>
          <pc:docMk/>
          <pc:sldMk cId="3945587843" sldId="306"/>
        </pc:sldMkLst>
        <pc:spChg chg="del">
          <ac:chgData name="Laura Trukšāne" userId="9c22c5d9-63ad-486b-bfac-6f2be10462c4" providerId="ADAL" clId="{6A0F43E9-C28A-422D-BC23-80A380E8D751}" dt="2021-05-25T08:52:22.711" v="272" actId="478"/>
          <ac:spMkLst>
            <pc:docMk/>
            <pc:sldMk cId="3945587843" sldId="306"/>
            <ac:spMk id="2" creationId="{00000000-0000-0000-0000-000000000000}"/>
          </ac:spMkLst>
        </pc:spChg>
        <pc:spChg chg="add del mod">
          <ac:chgData name="Laura Trukšāne" userId="9c22c5d9-63ad-486b-bfac-6f2be10462c4" providerId="ADAL" clId="{6A0F43E9-C28A-422D-BC23-80A380E8D751}" dt="2021-05-25T15:03:35.507" v="327" actId="478"/>
          <ac:spMkLst>
            <pc:docMk/>
            <pc:sldMk cId="3945587843" sldId="306"/>
            <ac:spMk id="5" creationId="{99ECB6D8-AE06-4E14-982D-E660069D1DFB}"/>
          </ac:spMkLst>
        </pc:spChg>
        <pc:spChg chg="add mod">
          <ac:chgData name="Laura Trukšāne" userId="9c22c5d9-63ad-486b-bfac-6f2be10462c4" providerId="ADAL" clId="{6A0F43E9-C28A-422D-BC23-80A380E8D751}" dt="2021-05-25T08:52:50.559" v="277"/>
          <ac:spMkLst>
            <pc:docMk/>
            <pc:sldMk cId="3945587843" sldId="306"/>
            <ac:spMk id="12" creationId="{48B42E83-1582-432D-96B4-3EC607655F76}"/>
          </ac:spMkLst>
        </pc:spChg>
        <pc:picChg chg="del">
          <ac:chgData name="Laura Trukšāne" userId="9c22c5d9-63ad-486b-bfac-6f2be10462c4" providerId="ADAL" clId="{6A0F43E9-C28A-422D-BC23-80A380E8D751}" dt="2021-05-25T08:52:24.049" v="273" actId="478"/>
          <ac:picMkLst>
            <pc:docMk/>
            <pc:sldMk cId="3945587843" sldId="306"/>
            <ac:picMk id="9" creationId="{00000000-0000-0000-0000-000000000000}"/>
          </ac:picMkLst>
        </pc:picChg>
        <pc:picChg chg="add del mod">
          <ac:chgData name="Laura Trukšāne" userId="9c22c5d9-63ad-486b-bfac-6f2be10462c4" providerId="ADAL" clId="{6A0F43E9-C28A-422D-BC23-80A380E8D751}" dt="2021-05-25T15:03:57.231" v="331"/>
          <ac:picMkLst>
            <pc:docMk/>
            <pc:sldMk cId="3945587843" sldId="306"/>
            <ac:picMk id="9" creationId="{8FB3BFAE-1668-4B36-A11E-E59ED0EE7F8D}"/>
          </ac:picMkLst>
        </pc:picChg>
        <pc:picChg chg="add mod">
          <ac:chgData name="Laura Trukšāne" userId="9c22c5d9-63ad-486b-bfac-6f2be10462c4" providerId="ADAL" clId="{6A0F43E9-C28A-422D-BC23-80A380E8D751}" dt="2021-05-25T08:52:40.050" v="276"/>
          <ac:picMkLst>
            <pc:docMk/>
            <pc:sldMk cId="3945587843" sldId="306"/>
            <ac:picMk id="11" creationId="{3A7E0448-2D50-4E2D-91F4-30804B63BD41}"/>
          </ac:picMkLst>
        </pc:picChg>
      </pc:sldChg>
      <pc:sldChg chg="addSp delSp modSp add mod">
        <pc:chgData name="Laura Trukšāne" userId="9c22c5d9-63ad-486b-bfac-6f2be10462c4" providerId="ADAL" clId="{6A0F43E9-C28A-422D-BC23-80A380E8D751}" dt="2021-05-25T15:04:02.426" v="332"/>
        <pc:sldMkLst>
          <pc:docMk/>
          <pc:sldMk cId="969498390" sldId="307"/>
        </pc:sldMkLst>
        <pc:spChg chg="del">
          <ac:chgData name="Laura Trukšāne" userId="9c22c5d9-63ad-486b-bfac-6f2be10462c4" providerId="ADAL" clId="{6A0F43E9-C28A-422D-BC23-80A380E8D751}" dt="2021-05-25T08:53:01.932" v="278" actId="478"/>
          <ac:spMkLst>
            <pc:docMk/>
            <pc:sldMk cId="969498390" sldId="307"/>
            <ac:spMk id="2" creationId="{00000000-0000-0000-0000-000000000000}"/>
          </ac:spMkLst>
        </pc:spChg>
        <pc:spChg chg="mod">
          <ac:chgData name="Laura Trukšāne" userId="9c22c5d9-63ad-486b-bfac-6f2be10462c4" providerId="ADAL" clId="{6A0F43E9-C28A-422D-BC23-80A380E8D751}" dt="2021-05-25T08:53:26.667" v="284" actId="1076"/>
          <ac:spMkLst>
            <pc:docMk/>
            <pc:sldMk cId="969498390" sldId="307"/>
            <ac:spMk id="3" creationId="{00000000-0000-0000-0000-000000000000}"/>
          </ac:spMkLst>
        </pc:spChg>
        <pc:spChg chg="add del mod">
          <ac:chgData name="Laura Trukšāne" userId="9c22c5d9-63ad-486b-bfac-6f2be10462c4" providerId="ADAL" clId="{6A0F43E9-C28A-422D-BC23-80A380E8D751}" dt="2021-05-25T08:53:18.756" v="282" actId="478"/>
          <ac:spMkLst>
            <pc:docMk/>
            <pc:sldMk cId="969498390" sldId="307"/>
            <ac:spMk id="13" creationId="{80715105-8F27-4E69-8BCA-6CA0EE19A1D2}"/>
          </ac:spMkLst>
        </pc:spChg>
        <pc:spChg chg="add mod">
          <ac:chgData name="Laura Trukšāne" userId="9c22c5d9-63ad-486b-bfac-6f2be10462c4" providerId="ADAL" clId="{6A0F43E9-C28A-422D-BC23-80A380E8D751}" dt="2021-05-25T15:04:02.426" v="332"/>
          <ac:spMkLst>
            <pc:docMk/>
            <pc:sldMk cId="969498390" sldId="307"/>
            <ac:spMk id="13" creationId="{D1F4169C-8C4C-4374-A796-7D91351B5F7B}"/>
          </ac:spMkLst>
        </pc:spChg>
        <pc:spChg chg="add del mod">
          <ac:chgData name="Laura Trukšāne" userId="9c22c5d9-63ad-486b-bfac-6f2be10462c4" providerId="ADAL" clId="{6A0F43E9-C28A-422D-BC23-80A380E8D751}" dt="2021-05-25T08:53:30.176" v="285" actId="478"/>
          <ac:spMkLst>
            <pc:docMk/>
            <pc:sldMk cId="969498390" sldId="307"/>
            <ac:spMk id="15" creationId="{9D29B9DF-5A9D-4F1F-B3F5-0F6355FC7684}"/>
          </ac:spMkLst>
        </pc:spChg>
        <pc:picChg chg="del">
          <ac:chgData name="Laura Trukšāne" userId="9c22c5d9-63ad-486b-bfac-6f2be10462c4" providerId="ADAL" clId="{6A0F43E9-C28A-422D-BC23-80A380E8D751}" dt="2021-05-25T08:53:03.958" v="279" actId="478"/>
          <ac:picMkLst>
            <pc:docMk/>
            <pc:sldMk cId="969498390" sldId="307"/>
            <ac:picMk id="9" creationId="{00000000-0000-0000-0000-000000000000}"/>
          </ac:picMkLst>
        </pc:picChg>
        <pc:picChg chg="add del mod">
          <ac:chgData name="Laura Trukšāne" userId="9c22c5d9-63ad-486b-bfac-6f2be10462c4" providerId="ADAL" clId="{6A0F43E9-C28A-422D-BC23-80A380E8D751}" dt="2021-05-25T15:03:54.449" v="330"/>
          <ac:picMkLst>
            <pc:docMk/>
            <pc:sldMk cId="969498390" sldId="307"/>
            <ac:picMk id="11" creationId="{936B720F-F209-4FB1-ADE6-16A4980A1255}"/>
          </ac:picMkLst>
        </pc:picChg>
        <pc:picChg chg="add del mod">
          <ac:chgData name="Laura Trukšāne" userId="9c22c5d9-63ad-486b-bfac-6f2be10462c4" providerId="ADAL" clId="{6A0F43E9-C28A-422D-BC23-80A380E8D751}" dt="2021-05-25T08:53:18.756" v="282" actId="478"/>
          <ac:picMkLst>
            <pc:docMk/>
            <pc:sldMk cId="969498390" sldId="307"/>
            <ac:picMk id="16" creationId="{5EA31017-F32C-47B5-B9A7-7FCA6C9DCBB3}"/>
          </ac:picMkLst>
        </pc:picChg>
        <pc:picChg chg="add mod">
          <ac:chgData name="Laura Trukšāne" userId="9c22c5d9-63ad-486b-bfac-6f2be10462c4" providerId="ADAL" clId="{6A0F43E9-C28A-422D-BC23-80A380E8D751}" dt="2021-05-25T08:53:30.904" v="286"/>
          <ac:picMkLst>
            <pc:docMk/>
            <pc:sldMk cId="969498390" sldId="307"/>
            <ac:picMk id="17" creationId="{1C0B5ADF-D6ED-46C3-9EC9-F98F9B8477CC}"/>
          </ac:picMkLst>
        </pc:picChg>
      </pc:sldChg>
      <pc:sldChg chg="modSp add del mod">
        <pc:chgData name="Laura Trukšāne" userId="9c22c5d9-63ad-486b-bfac-6f2be10462c4" providerId="ADAL" clId="{6A0F43E9-C28A-422D-BC23-80A380E8D751}" dt="2021-05-25T08:51:59.959" v="270" actId="47"/>
        <pc:sldMkLst>
          <pc:docMk/>
          <pc:sldMk cId="1732333658" sldId="308"/>
        </pc:sldMkLst>
        <pc:spChg chg="mod">
          <ac:chgData name="Laura Trukšāne" userId="9c22c5d9-63ad-486b-bfac-6f2be10462c4" providerId="ADAL" clId="{6A0F43E9-C28A-422D-BC23-80A380E8D751}" dt="2021-05-25T08:12:13.916" v="23" actId="27636"/>
          <ac:spMkLst>
            <pc:docMk/>
            <pc:sldMk cId="1732333658" sldId="308"/>
            <ac:spMk id="3" creationId="{00000000-0000-0000-0000-000000000000}"/>
          </ac:spMkLst>
        </pc:spChg>
      </pc:sldChg>
      <pc:sldChg chg="addSp delSp modSp add del mod">
        <pc:chgData name="Laura Trukšāne" userId="9c22c5d9-63ad-486b-bfac-6f2be10462c4" providerId="ADAL" clId="{6A0F43E9-C28A-422D-BC23-80A380E8D751}" dt="2021-05-25T08:20:56.714" v="147" actId="47"/>
        <pc:sldMkLst>
          <pc:docMk/>
          <pc:sldMk cId="2781081425" sldId="309"/>
        </pc:sldMkLst>
        <pc:spChg chg="del">
          <ac:chgData name="Laura Trukšāne" userId="9c22c5d9-63ad-486b-bfac-6f2be10462c4" providerId="ADAL" clId="{6A0F43E9-C28A-422D-BC23-80A380E8D751}" dt="2021-05-25T08:19:19.783" v="114" actId="478"/>
          <ac:spMkLst>
            <pc:docMk/>
            <pc:sldMk cId="2781081425" sldId="309"/>
            <ac:spMk id="2" creationId="{00000000-0000-0000-0000-000000000000}"/>
          </ac:spMkLst>
        </pc:spChg>
        <pc:spChg chg="add del mod">
          <ac:chgData name="Laura Trukšāne" userId="9c22c5d9-63ad-486b-bfac-6f2be10462c4" providerId="ADAL" clId="{6A0F43E9-C28A-422D-BC23-80A380E8D751}" dt="2021-05-25T08:19:22.148" v="115" actId="478"/>
          <ac:spMkLst>
            <pc:docMk/>
            <pc:sldMk cId="2781081425" sldId="309"/>
            <ac:spMk id="5" creationId="{64913F21-6BC4-4543-ACC9-EB8F683F9ECD}"/>
          </ac:spMkLst>
        </pc:spChg>
      </pc:sldChg>
      <pc:sldChg chg="modSp add del mod">
        <pc:chgData name="Laura Trukšāne" userId="9c22c5d9-63ad-486b-bfac-6f2be10462c4" providerId="ADAL" clId="{6A0F43E9-C28A-422D-BC23-80A380E8D751}" dt="2021-05-25T08:19:08.986" v="112" actId="47"/>
        <pc:sldMkLst>
          <pc:docMk/>
          <pc:sldMk cId="2369270678" sldId="310"/>
        </pc:sldMkLst>
        <pc:spChg chg="mod">
          <ac:chgData name="Laura Trukšāne" userId="9c22c5d9-63ad-486b-bfac-6f2be10462c4" providerId="ADAL" clId="{6A0F43E9-C28A-422D-BC23-80A380E8D751}" dt="2021-05-25T08:12:13.794" v="21" actId="27636"/>
          <ac:spMkLst>
            <pc:docMk/>
            <pc:sldMk cId="2369270678" sldId="310"/>
            <ac:spMk id="3" creationId="{00000000-0000-0000-0000-000000000000}"/>
          </ac:spMkLst>
        </pc:spChg>
      </pc:sldChg>
      <pc:sldChg chg="addSp delSp modSp add del mod">
        <pc:chgData name="Laura Trukšāne" userId="9c22c5d9-63ad-486b-bfac-6f2be10462c4" providerId="ADAL" clId="{6A0F43E9-C28A-422D-BC23-80A380E8D751}" dt="2021-05-25T08:22:34.819" v="155" actId="47"/>
        <pc:sldMkLst>
          <pc:docMk/>
          <pc:sldMk cId="583314860" sldId="311"/>
        </pc:sldMkLst>
        <pc:spChg chg="del">
          <ac:chgData name="Laura Trukšāne" userId="9c22c5d9-63ad-486b-bfac-6f2be10462c4" providerId="ADAL" clId="{6A0F43E9-C28A-422D-BC23-80A380E8D751}" dt="2021-05-25T08:22:08.353" v="150" actId="478"/>
          <ac:spMkLst>
            <pc:docMk/>
            <pc:sldMk cId="583314860" sldId="311"/>
            <ac:spMk id="2" creationId="{00000000-0000-0000-0000-000000000000}"/>
          </ac:spMkLst>
        </pc:spChg>
        <pc:spChg chg="mod">
          <ac:chgData name="Laura Trukšāne" userId="9c22c5d9-63ad-486b-bfac-6f2be10462c4" providerId="ADAL" clId="{6A0F43E9-C28A-422D-BC23-80A380E8D751}" dt="2021-05-25T08:12:13.826" v="22" actId="27636"/>
          <ac:spMkLst>
            <pc:docMk/>
            <pc:sldMk cId="583314860" sldId="311"/>
            <ac:spMk id="3" creationId="{00000000-0000-0000-0000-000000000000}"/>
          </ac:spMkLst>
        </pc:spChg>
        <pc:spChg chg="add mod">
          <ac:chgData name="Laura Trukšāne" userId="9c22c5d9-63ad-486b-bfac-6f2be10462c4" providerId="ADAL" clId="{6A0F43E9-C28A-422D-BC23-80A380E8D751}" dt="2021-05-25T08:22:08.353" v="150" actId="478"/>
          <ac:spMkLst>
            <pc:docMk/>
            <pc:sldMk cId="583314860" sldId="311"/>
            <ac:spMk id="8" creationId="{E13690A1-5F37-4976-A0C4-B35734949E49}"/>
          </ac:spMkLst>
        </pc:spChg>
      </pc:sldChg>
      <pc:sldChg chg="addSp delSp modSp add mod">
        <pc:chgData name="Laura Trukšāne" userId="9c22c5d9-63ad-486b-bfac-6f2be10462c4" providerId="ADAL" clId="{6A0F43E9-C28A-422D-BC23-80A380E8D751}" dt="2021-05-25T08:19:02.270" v="111" actId="6549"/>
        <pc:sldMkLst>
          <pc:docMk/>
          <pc:sldMk cId="2601950756" sldId="312"/>
        </pc:sldMkLst>
        <pc:spChg chg="mod">
          <ac:chgData name="Laura Trukšāne" userId="9c22c5d9-63ad-486b-bfac-6f2be10462c4" providerId="ADAL" clId="{6A0F43E9-C28A-422D-BC23-80A380E8D751}" dt="2021-05-25T08:16:19.461" v="74" actId="207"/>
          <ac:spMkLst>
            <pc:docMk/>
            <pc:sldMk cId="2601950756" sldId="312"/>
            <ac:spMk id="2" creationId="{00000000-0000-0000-0000-000000000000}"/>
          </ac:spMkLst>
        </pc:spChg>
        <pc:spChg chg="del">
          <ac:chgData name="Laura Trukšāne" userId="9c22c5d9-63ad-486b-bfac-6f2be10462c4" providerId="ADAL" clId="{6A0F43E9-C28A-422D-BC23-80A380E8D751}" dt="2021-05-25T08:13:44.296" v="41" actId="478"/>
          <ac:spMkLst>
            <pc:docMk/>
            <pc:sldMk cId="2601950756" sldId="312"/>
            <ac:spMk id="6" creationId="{D136F2D7-A79E-4D3E-BA98-9D2BC3C0F60D}"/>
          </ac:spMkLst>
        </pc:spChg>
        <pc:spChg chg="del">
          <ac:chgData name="Laura Trukšāne" userId="9c22c5d9-63ad-486b-bfac-6f2be10462c4" providerId="ADAL" clId="{6A0F43E9-C28A-422D-BC23-80A380E8D751}" dt="2021-05-25T08:13:49.200" v="45" actId="478"/>
          <ac:spMkLst>
            <pc:docMk/>
            <pc:sldMk cId="2601950756" sldId="312"/>
            <ac:spMk id="9" creationId="{4D805DB4-8264-48DD-9EFF-5982BE5607CA}"/>
          </ac:spMkLst>
        </pc:spChg>
        <pc:spChg chg="del">
          <ac:chgData name="Laura Trukšāne" userId="9c22c5d9-63ad-486b-bfac-6f2be10462c4" providerId="ADAL" clId="{6A0F43E9-C28A-422D-BC23-80A380E8D751}" dt="2021-05-25T08:13:47.012" v="43" actId="478"/>
          <ac:spMkLst>
            <pc:docMk/>
            <pc:sldMk cId="2601950756" sldId="312"/>
            <ac:spMk id="10" creationId="{0218CE23-6781-4733-9E82-1F10C8EAFD98}"/>
          </ac:spMkLst>
        </pc:spChg>
        <pc:spChg chg="del">
          <ac:chgData name="Laura Trukšāne" userId="9c22c5d9-63ad-486b-bfac-6f2be10462c4" providerId="ADAL" clId="{6A0F43E9-C28A-422D-BC23-80A380E8D751}" dt="2021-05-25T08:13:48.440" v="44" actId="478"/>
          <ac:spMkLst>
            <pc:docMk/>
            <pc:sldMk cId="2601950756" sldId="312"/>
            <ac:spMk id="12" creationId="{FD23B679-971B-4655-8889-8DE7A90D4D79}"/>
          </ac:spMkLst>
        </pc:spChg>
        <pc:spChg chg="del">
          <ac:chgData name="Laura Trukšāne" userId="9c22c5d9-63ad-486b-bfac-6f2be10462c4" providerId="ADAL" clId="{6A0F43E9-C28A-422D-BC23-80A380E8D751}" dt="2021-05-25T08:13:45.044" v="42" actId="478"/>
          <ac:spMkLst>
            <pc:docMk/>
            <pc:sldMk cId="2601950756" sldId="312"/>
            <ac:spMk id="13" creationId="{A1624940-D7F3-4E10-A3B0-E944F64EFD81}"/>
          </ac:spMkLst>
        </pc:spChg>
        <pc:spChg chg="add del mod">
          <ac:chgData name="Laura Trukšāne" userId="9c22c5d9-63ad-486b-bfac-6f2be10462c4" providerId="ADAL" clId="{6A0F43E9-C28A-422D-BC23-80A380E8D751}" dt="2021-05-25T08:14:28.353" v="55" actId="478"/>
          <ac:spMkLst>
            <pc:docMk/>
            <pc:sldMk cId="2601950756" sldId="312"/>
            <ac:spMk id="14" creationId="{697E5D46-CE78-49C0-9066-ACA39BED9096}"/>
          </ac:spMkLst>
        </pc:spChg>
        <pc:spChg chg="add del mod">
          <ac:chgData name="Laura Trukšāne" userId="9c22c5d9-63ad-486b-bfac-6f2be10462c4" providerId="ADAL" clId="{6A0F43E9-C28A-422D-BC23-80A380E8D751}" dt="2021-05-25T08:16:15.316" v="73" actId="207"/>
          <ac:spMkLst>
            <pc:docMk/>
            <pc:sldMk cId="2601950756" sldId="312"/>
            <ac:spMk id="15" creationId="{05BF1A9A-995A-44E8-8AE5-42BAB1A9E1E0}"/>
          </ac:spMkLst>
        </pc:spChg>
        <pc:spChg chg="add del mod">
          <ac:chgData name="Laura Trukšāne" userId="9c22c5d9-63ad-486b-bfac-6f2be10462c4" providerId="ADAL" clId="{6A0F43E9-C28A-422D-BC23-80A380E8D751}" dt="2021-05-25T08:16:15.316" v="73" actId="207"/>
          <ac:spMkLst>
            <pc:docMk/>
            <pc:sldMk cId="2601950756" sldId="312"/>
            <ac:spMk id="16" creationId="{6E38243B-3EAD-4D0E-A169-E2CD0BB60778}"/>
          </ac:spMkLst>
        </pc:spChg>
        <pc:spChg chg="add del mod">
          <ac:chgData name="Laura Trukšāne" userId="9c22c5d9-63ad-486b-bfac-6f2be10462c4" providerId="ADAL" clId="{6A0F43E9-C28A-422D-BC23-80A380E8D751}" dt="2021-05-25T08:16:15.316" v="73" actId="207"/>
          <ac:spMkLst>
            <pc:docMk/>
            <pc:sldMk cId="2601950756" sldId="312"/>
            <ac:spMk id="17" creationId="{3B695817-7E47-4C11-A76A-622FC8A76832}"/>
          </ac:spMkLst>
        </pc:spChg>
        <pc:spChg chg="add del mod">
          <ac:chgData name="Laura Trukšāne" userId="9c22c5d9-63ad-486b-bfac-6f2be10462c4" providerId="ADAL" clId="{6A0F43E9-C28A-422D-BC23-80A380E8D751}" dt="2021-05-25T08:19:02.270" v="111" actId="6549"/>
          <ac:spMkLst>
            <pc:docMk/>
            <pc:sldMk cId="2601950756" sldId="312"/>
            <ac:spMk id="18" creationId="{7EEA2D16-195B-4765-868E-541DE78B408D}"/>
          </ac:spMkLst>
        </pc:spChg>
        <pc:spChg chg="add del mod">
          <ac:chgData name="Laura Trukšāne" userId="9c22c5d9-63ad-486b-bfac-6f2be10462c4" providerId="ADAL" clId="{6A0F43E9-C28A-422D-BC23-80A380E8D751}" dt="2021-05-25T08:16:15.316" v="73" actId="207"/>
          <ac:spMkLst>
            <pc:docMk/>
            <pc:sldMk cId="2601950756" sldId="312"/>
            <ac:spMk id="19" creationId="{8ADA5A10-9E18-4EB7-9AEF-8F4258289A8D}"/>
          </ac:spMkLst>
        </pc:spChg>
        <pc:spChg chg="add del mod">
          <ac:chgData name="Laura Trukšāne" userId="9c22c5d9-63ad-486b-bfac-6f2be10462c4" providerId="ADAL" clId="{6A0F43E9-C28A-422D-BC23-80A380E8D751}" dt="2021-05-25T08:16:15.316" v="73" actId="207"/>
          <ac:spMkLst>
            <pc:docMk/>
            <pc:sldMk cId="2601950756" sldId="312"/>
            <ac:spMk id="20" creationId="{498171E7-4EB7-4C31-A214-A615333CA6D2}"/>
          </ac:spMkLst>
        </pc:spChg>
        <pc:spChg chg="add del mod">
          <ac:chgData name="Laura Trukšāne" userId="9c22c5d9-63ad-486b-bfac-6f2be10462c4" providerId="ADAL" clId="{6A0F43E9-C28A-422D-BC23-80A380E8D751}" dt="2021-05-25T08:16:15.316" v="73" actId="207"/>
          <ac:spMkLst>
            <pc:docMk/>
            <pc:sldMk cId="2601950756" sldId="312"/>
            <ac:spMk id="22" creationId="{4CE3C66A-5F01-4815-8D5F-A6B951802E93}"/>
          </ac:spMkLst>
        </pc:spChg>
        <pc:picChg chg="mod">
          <ac:chgData name="Laura Trukšāne" userId="9c22c5d9-63ad-486b-bfac-6f2be10462c4" providerId="ADAL" clId="{6A0F43E9-C28A-422D-BC23-80A380E8D751}" dt="2021-05-25T08:16:15.316" v="73" actId="207"/>
          <ac:picMkLst>
            <pc:docMk/>
            <pc:sldMk cId="2601950756" sldId="312"/>
            <ac:picMk id="7" creationId="{F52033AE-10BC-4156-B6A8-260EFC8BCAD0}"/>
          </ac:picMkLst>
        </pc:picChg>
        <pc:picChg chg="mod">
          <ac:chgData name="Laura Trukšāne" userId="9c22c5d9-63ad-486b-bfac-6f2be10462c4" providerId="ADAL" clId="{6A0F43E9-C28A-422D-BC23-80A380E8D751}" dt="2021-05-25T08:16:15.316" v="73" actId="207"/>
          <ac:picMkLst>
            <pc:docMk/>
            <pc:sldMk cId="2601950756" sldId="312"/>
            <ac:picMk id="11" creationId="{C8685C62-84A6-4E18-BB5F-A8776C0E63D7}"/>
          </ac:picMkLst>
        </pc:picChg>
        <pc:picChg chg="add del mod">
          <ac:chgData name="Laura Trukšāne" userId="9c22c5d9-63ad-486b-bfac-6f2be10462c4" providerId="ADAL" clId="{6A0F43E9-C28A-422D-BC23-80A380E8D751}" dt="2021-05-25T08:16:15.316" v="73" actId="207"/>
          <ac:picMkLst>
            <pc:docMk/>
            <pc:sldMk cId="2601950756" sldId="312"/>
            <ac:picMk id="21" creationId="{877627E2-0D83-4109-A849-27786F2E911F}"/>
          </ac:picMkLst>
        </pc:picChg>
      </pc:sldChg>
      <pc:sldChg chg="addSp modSp add mod">
        <pc:chgData name="Laura Trukšāne" userId="9c22c5d9-63ad-486b-bfac-6f2be10462c4" providerId="ADAL" clId="{6A0F43E9-C28A-422D-BC23-80A380E8D751}" dt="2021-05-25T08:16:55.933" v="79" actId="207"/>
        <pc:sldMkLst>
          <pc:docMk/>
          <pc:sldMk cId="2811644663" sldId="313"/>
        </pc:sldMkLst>
        <pc:spChg chg="mod">
          <ac:chgData name="Laura Trukšāne" userId="9c22c5d9-63ad-486b-bfac-6f2be10462c4" providerId="ADAL" clId="{6A0F43E9-C28A-422D-BC23-80A380E8D751}" dt="2021-05-25T08:16:55.933" v="79" actId="207"/>
          <ac:spMkLst>
            <pc:docMk/>
            <pc:sldMk cId="2811644663" sldId="313"/>
            <ac:spMk id="2" creationId="{00000000-0000-0000-0000-000000000000}"/>
          </ac:spMkLst>
        </pc:spChg>
        <pc:spChg chg="add mod">
          <ac:chgData name="Laura Trukšāne" userId="9c22c5d9-63ad-486b-bfac-6f2be10462c4" providerId="ADAL" clId="{6A0F43E9-C28A-422D-BC23-80A380E8D751}" dt="2021-05-25T08:16:49.835" v="78" actId="122"/>
          <ac:spMkLst>
            <pc:docMk/>
            <pc:sldMk cId="2811644663" sldId="313"/>
            <ac:spMk id="6" creationId="{793DFF9F-E599-4922-A0D8-FE195989E656}"/>
          </ac:spMkLst>
        </pc:spChg>
        <pc:picChg chg="mod">
          <ac:chgData name="Laura Trukšāne" userId="9c22c5d9-63ad-486b-bfac-6f2be10462c4" providerId="ADAL" clId="{6A0F43E9-C28A-422D-BC23-80A380E8D751}" dt="2021-05-25T08:16:47.491" v="77" actId="207"/>
          <ac:picMkLst>
            <pc:docMk/>
            <pc:sldMk cId="2811644663" sldId="313"/>
            <ac:picMk id="7" creationId="{F52033AE-10BC-4156-B6A8-260EFC8BCAD0}"/>
          </ac:picMkLst>
        </pc:picChg>
        <pc:picChg chg="add mod">
          <ac:chgData name="Laura Trukšāne" userId="9c22c5d9-63ad-486b-bfac-6f2be10462c4" providerId="ADAL" clId="{6A0F43E9-C28A-422D-BC23-80A380E8D751}" dt="2021-05-25T08:16:47.491" v="77" actId="207"/>
          <ac:picMkLst>
            <pc:docMk/>
            <pc:sldMk cId="2811644663" sldId="313"/>
            <ac:picMk id="9" creationId="{EAA12CAC-FFB7-470E-B0B6-9485D6EE561A}"/>
          </ac:picMkLst>
        </pc:picChg>
        <pc:picChg chg="mod">
          <ac:chgData name="Laura Trukšāne" userId="9c22c5d9-63ad-486b-bfac-6f2be10462c4" providerId="ADAL" clId="{6A0F43E9-C28A-422D-BC23-80A380E8D751}" dt="2021-05-25T08:16:47.491" v="77" actId="207"/>
          <ac:picMkLst>
            <pc:docMk/>
            <pc:sldMk cId="2811644663" sldId="313"/>
            <ac:picMk id="11" creationId="{C8685C62-84A6-4E18-BB5F-A8776C0E63D7}"/>
          </ac:picMkLst>
        </pc:picChg>
      </pc:sldChg>
      <pc:sldChg chg="addSp modSp add mod ord">
        <pc:chgData name="Laura Trukšāne" userId="9c22c5d9-63ad-486b-bfac-6f2be10462c4" providerId="ADAL" clId="{6A0F43E9-C28A-422D-BC23-80A380E8D751}" dt="2021-05-25T08:19:40.446" v="119"/>
        <pc:sldMkLst>
          <pc:docMk/>
          <pc:sldMk cId="1338466262" sldId="314"/>
        </pc:sldMkLst>
        <pc:spChg chg="mod">
          <ac:chgData name="Laura Trukšāne" userId="9c22c5d9-63ad-486b-bfac-6f2be10462c4" providerId="ADAL" clId="{6A0F43E9-C28A-422D-BC23-80A380E8D751}" dt="2021-05-25T08:17:06.221" v="81"/>
          <ac:spMkLst>
            <pc:docMk/>
            <pc:sldMk cId="1338466262" sldId="314"/>
            <ac:spMk id="2" creationId="{00000000-0000-0000-0000-000000000000}"/>
          </ac:spMkLst>
        </pc:spChg>
        <pc:spChg chg="add mod">
          <ac:chgData name="Laura Trukšāne" userId="9c22c5d9-63ad-486b-bfac-6f2be10462c4" providerId="ADAL" clId="{6A0F43E9-C28A-422D-BC23-80A380E8D751}" dt="2021-05-25T08:18:44.522" v="106" actId="1076"/>
          <ac:spMkLst>
            <pc:docMk/>
            <pc:sldMk cId="1338466262" sldId="314"/>
            <ac:spMk id="3" creationId="{3DEC729B-78BE-4459-96D5-B294EC099095}"/>
          </ac:spMkLst>
        </pc:spChg>
        <pc:picChg chg="add mod modCrop">
          <ac:chgData name="Laura Trukšāne" userId="9c22c5d9-63ad-486b-bfac-6f2be10462c4" providerId="ADAL" clId="{6A0F43E9-C28A-422D-BC23-80A380E8D751}" dt="2021-05-25T08:18:35.561" v="105" actId="1076"/>
          <ac:picMkLst>
            <pc:docMk/>
            <pc:sldMk cId="1338466262" sldId="314"/>
            <ac:picMk id="9" creationId="{78B6EFB6-3C3D-4BB7-A575-81140FF4DF21}"/>
          </ac:picMkLst>
        </pc:picChg>
      </pc:sldChg>
      <pc:sldChg chg="addSp delSp modSp add mod">
        <pc:chgData name="Laura Trukšāne" userId="9c22c5d9-63ad-486b-bfac-6f2be10462c4" providerId="ADAL" clId="{6A0F43E9-C28A-422D-BC23-80A380E8D751}" dt="2021-05-25T08:20:47.706" v="143" actId="1076"/>
        <pc:sldMkLst>
          <pc:docMk/>
          <pc:sldMk cId="3980932138" sldId="315"/>
        </pc:sldMkLst>
        <pc:spChg chg="mod">
          <ac:chgData name="Laura Trukšāne" userId="9c22c5d9-63ad-486b-bfac-6f2be10462c4" providerId="ADAL" clId="{6A0F43E9-C28A-422D-BC23-80A380E8D751}" dt="2021-05-25T08:19:16.251" v="113"/>
          <ac:spMkLst>
            <pc:docMk/>
            <pc:sldMk cId="3980932138" sldId="315"/>
            <ac:spMk id="2" creationId="{00000000-0000-0000-0000-000000000000}"/>
          </ac:spMkLst>
        </pc:spChg>
        <pc:spChg chg="add mod">
          <ac:chgData name="Laura Trukšāne" userId="9c22c5d9-63ad-486b-bfac-6f2be10462c4" providerId="ADAL" clId="{6A0F43E9-C28A-422D-BC23-80A380E8D751}" dt="2021-05-25T08:20:41.402" v="141" actId="1076"/>
          <ac:spMkLst>
            <pc:docMk/>
            <pc:sldMk cId="3980932138" sldId="315"/>
            <ac:spMk id="10" creationId="{8295EC35-3CC0-4808-93FE-410A38BE6668}"/>
          </ac:spMkLst>
        </pc:spChg>
        <pc:spChg chg="add mod">
          <ac:chgData name="Laura Trukšāne" userId="9c22c5d9-63ad-486b-bfac-6f2be10462c4" providerId="ADAL" clId="{6A0F43E9-C28A-422D-BC23-80A380E8D751}" dt="2021-05-25T08:20:47.706" v="143" actId="1076"/>
          <ac:spMkLst>
            <pc:docMk/>
            <pc:sldMk cId="3980932138" sldId="315"/>
            <ac:spMk id="12" creationId="{0F3BAF07-9EC1-4EA1-828D-60F1F7D61F0F}"/>
          </ac:spMkLst>
        </pc:spChg>
        <pc:spChg chg="add mod">
          <ac:chgData name="Laura Trukšāne" userId="9c22c5d9-63ad-486b-bfac-6f2be10462c4" providerId="ADAL" clId="{6A0F43E9-C28A-422D-BC23-80A380E8D751}" dt="2021-05-25T08:19:29.758" v="117" actId="1076"/>
          <ac:spMkLst>
            <pc:docMk/>
            <pc:sldMk cId="3980932138" sldId="315"/>
            <ac:spMk id="13" creationId="{FFC9A9E3-965D-49AB-A638-8D8439372B92}"/>
          </ac:spMkLst>
        </pc:spChg>
        <pc:spChg chg="add del mod">
          <ac:chgData name="Laura Trukšāne" userId="9c22c5d9-63ad-486b-bfac-6f2be10462c4" providerId="ADAL" clId="{6A0F43E9-C28A-422D-BC23-80A380E8D751}" dt="2021-05-25T08:20:37.405" v="140" actId="478"/>
          <ac:spMkLst>
            <pc:docMk/>
            <pc:sldMk cId="3980932138" sldId="315"/>
            <ac:spMk id="16" creationId="{6A102BC9-D065-4185-BC3C-BC434E624741}"/>
          </ac:spMkLst>
        </pc:spChg>
        <pc:spChg chg="add del mod">
          <ac:chgData name="Laura Trukšāne" userId="9c22c5d9-63ad-486b-bfac-6f2be10462c4" providerId="ADAL" clId="{6A0F43E9-C28A-422D-BC23-80A380E8D751}" dt="2021-05-25T08:20:31.660" v="137" actId="478"/>
          <ac:spMkLst>
            <pc:docMk/>
            <pc:sldMk cId="3980932138" sldId="315"/>
            <ac:spMk id="17" creationId="{60AE875D-03BE-418D-AE28-C472572BCDBE}"/>
          </ac:spMkLst>
        </pc:spChg>
        <pc:spChg chg="add del mod">
          <ac:chgData name="Laura Trukšāne" userId="9c22c5d9-63ad-486b-bfac-6f2be10462c4" providerId="ADAL" clId="{6A0F43E9-C28A-422D-BC23-80A380E8D751}" dt="2021-05-25T08:20:33.707" v="138" actId="478"/>
          <ac:spMkLst>
            <pc:docMk/>
            <pc:sldMk cId="3980932138" sldId="315"/>
            <ac:spMk id="18" creationId="{39AFBE86-BC69-46CB-BDFB-D19FDF1FB974}"/>
          </ac:spMkLst>
        </pc:spChg>
        <pc:picChg chg="add mod">
          <ac:chgData name="Laura Trukšāne" userId="9c22c5d9-63ad-486b-bfac-6f2be10462c4" providerId="ADAL" clId="{6A0F43E9-C28A-422D-BC23-80A380E8D751}" dt="2021-05-25T08:20:44.035" v="142" actId="1076"/>
          <ac:picMkLst>
            <pc:docMk/>
            <pc:sldMk cId="3980932138" sldId="315"/>
            <ac:picMk id="6" creationId="{B29D2190-CFD7-4849-9312-E3B0AAD92ED5}"/>
          </ac:picMkLst>
        </pc:picChg>
        <pc:picChg chg="add mod">
          <ac:chgData name="Laura Trukšāne" userId="9c22c5d9-63ad-486b-bfac-6f2be10462c4" providerId="ADAL" clId="{6A0F43E9-C28A-422D-BC23-80A380E8D751}" dt="2021-05-25T08:19:29.758" v="117" actId="1076"/>
          <ac:picMkLst>
            <pc:docMk/>
            <pc:sldMk cId="3980932138" sldId="315"/>
            <ac:picMk id="9" creationId="{4C324F0E-0AE8-4800-B15F-F3767129B229}"/>
          </ac:picMkLst>
        </pc:picChg>
        <pc:picChg chg="add del mod">
          <ac:chgData name="Laura Trukšāne" userId="9c22c5d9-63ad-486b-bfac-6f2be10462c4" providerId="ADAL" clId="{6A0F43E9-C28A-422D-BC23-80A380E8D751}" dt="2021-05-25T08:20:28.628" v="135" actId="478"/>
          <ac:picMkLst>
            <pc:docMk/>
            <pc:sldMk cId="3980932138" sldId="315"/>
            <ac:picMk id="14" creationId="{AD4E2A0C-A2C3-44AC-BE7C-5163C82E5757}"/>
          </ac:picMkLst>
        </pc:picChg>
        <pc:picChg chg="add del mod">
          <ac:chgData name="Laura Trukšāne" userId="9c22c5d9-63ad-486b-bfac-6f2be10462c4" providerId="ADAL" clId="{6A0F43E9-C28A-422D-BC23-80A380E8D751}" dt="2021-05-25T08:20:35.185" v="139" actId="478"/>
          <ac:picMkLst>
            <pc:docMk/>
            <pc:sldMk cId="3980932138" sldId="315"/>
            <ac:picMk id="15" creationId="{A84CAE9B-67D7-4F1D-A276-3809BC834C59}"/>
          </ac:picMkLst>
        </pc:picChg>
      </pc:sldChg>
      <pc:sldChg chg="addSp delSp modSp add mod">
        <pc:chgData name="Laura Trukšāne" userId="9c22c5d9-63ad-486b-bfac-6f2be10462c4" providerId="ADAL" clId="{6A0F43E9-C28A-422D-BC23-80A380E8D751}" dt="2021-05-25T08:22:29.739" v="154" actId="1076"/>
        <pc:sldMkLst>
          <pc:docMk/>
          <pc:sldMk cId="1864931597" sldId="316"/>
        </pc:sldMkLst>
        <pc:spChg chg="add del mod">
          <ac:chgData name="Laura Trukšāne" userId="9c22c5d9-63ad-486b-bfac-6f2be10462c4" providerId="ADAL" clId="{6A0F43E9-C28A-422D-BC23-80A380E8D751}" dt="2021-05-25T08:21:11.774" v="149"/>
          <ac:spMkLst>
            <pc:docMk/>
            <pc:sldMk cId="1864931597" sldId="316"/>
            <ac:spMk id="2" creationId="{00000000-0000-0000-0000-000000000000}"/>
          </ac:spMkLst>
        </pc:spChg>
        <pc:spChg chg="add del mod">
          <ac:chgData name="Laura Trukšāne" userId="9c22c5d9-63ad-486b-bfac-6f2be10462c4" providerId="ADAL" clId="{6A0F43E9-C28A-422D-BC23-80A380E8D751}" dt="2021-05-25T08:20:03.261" v="124" actId="478"/>
          <ac:spMkLst>
            <pc:docMk/>
            <pc:sldMk cId="1864931597" sldId="316"/>
            <ac:spMk id="4" creationId="{B9F2B672-DCBF-47FD-9870-EB811CEFD6F1}"/>
          </ac:spMkLst>
        </pc:spChg>
        <pc:spChg chg="add del mod">
          <ac:chgData name="Laura Trukšāne" userId="9c22c5d9-63ad-486b-bfac-6f2be10462c4" providerId="ADAL" clId="{6A0F43E9-C28A-422D-BC23-80A380E8D751}" dt="2021-05-25T08:20:18.370" v="130" actId="478"/>
          <ac:spMkLst>
            <pc:docMk/>
            <pc:sldMk cId="1864931597" sldId="316"/>
            <ac:spMk id="10" creationId="{8295EC35-3CC0-4808-93FE-410A38BE6668}"/>
          </ac:spMkLst>
        </pc:spChg>
        <pc:spChg chg="add del">
          <ac:chgData name="Laura Trukšāne" userId="9c22c5d9-63ad-486b-bfac-6f2be10462c4" providerId="ADAL" clId="{6A0F43E9-C28A-422D-BC23-80A380E8D751}" dt="2021-05-25T08:20:11.841" v="127" actId="478"/>
          <ac:spMkLst>
            <pc:docMk/>
            <pc:sldMk cId="1864931597" sldId="316"/>
            <ac:spMk id="12" creationId="{0F3BAF07-9EC1-4EA1-828D-60F1F7D61F0F}"/>
          </ac:spMkLst>
        </pc:spChg>
        <pc:spChg chg="add del">
          <ac:chgData name="Laura Trukšāne" userId="9c22c5d9-63ad-486b-bfac-6f2be10462c4" providerId="ADAL" clId="{6A0F43E9-C28A-422D-BC23-80A380E8D751}" dt="2021-05-25T08:20:22.141" v="132" actId="478"/>
          <ac:spMkLst>
            <pc:docMk/>
            <pc:sldMk cId="1864931597" sldId="316"/>
            <ac:spMk id="13" creationId="{FFC9A9E3-965D-49AB-A638-8D8439372B92}"/>
          </ac:spMkLst>
        </pc:spChg>
        <pc:spChg chg="add del">
          <ac:chgData name="Laura Trukšāne" userId="9c22c5d9-63ad-486b-bfac-6f2be10462c4" providerId="ADAL" clId="{6A0F43E9-C28A-422D-BC23-80A380E8D751}" dt="2021-05-25T08:20:15.798" v="128" actId="478"/>
          <ac:spMkLst>
            <pc:docMk/>
            <pc:sldMk cId="1864931597" sldId="316"/>
            <ac:spMk id="16" creationId="{6A102BC9-D065-4185-BC3C-BC434E624741}"/>
          </ac:spMkLst>
        </pc:spChg>
        <pc:spChg chg="add del">
          <ac:chgData name="Laura Trukšāne" userId="9c22c5d9-63ad-486b-bfac-6f2be10462c4" providerId="ADAL" clId="{6A0F43E9-C28A-422D-BC23-80A380E8D751}" dt="2021-05-25T08:20:08.172" v="125" actId="478"/>
          <ac:spMkLst>
            <pc:docMk/>
            <pc:sldMk cId="1864931597" sldId="316"/>
            <ac:spMk id="17" creationId="{60AE875D-03BE-418D-AE28-C472572BCDBE}"/>
          </ac:spMkLst>
        </pc:spChg>
        <pc:spChg chg="add del">
          <ac:chgData name="Laura Trukšāne" userId="9c22c5d9-63ad-486b-bfac-6f2be10462c4" providerId="ADAL" clId="{6A0F43E9-C28A-422D-BC23-80A380E8D751}" dt="2021-05-25T08:20:20.095" v="131" actId="478"/>
          <ac:spMkLst>
            <pc:docMk/>
            <pc:sldMk cId="1864931597" sldId="316"/>
            <ac:spMk id="18" creationId="{39AFBE86-BC69-46CB-BDFB-D19FDF1FB974}"/>
          </ac:spMkLst>
        </pc:spChg>
        <pc:spChg chg="add mod">
          <ac:chgData name="Laura Trukšāne" userId="9c22c5d9-63ad-486b-bfac-6f2be10462c4" providerId="ADAL" clId="{6A0F43E9-C28A-422D-BC23-80A380E8D751}" dt="2021-05-25T08:22:20.897" v="152" actId="207"/>
          <ac:spMkLst>
            <pc:docMk/>
            <pc:sldMk cId="1864931597" sldId="316"/>
            <ac:spMk id="19" creationId="{33E32F24-AC62-468F-B6AC-5A2C2725CA6F}"/>
          </ac:spMkLst>
        </pc:spChg>
        <pc:picChg chg="add del">
          <ac:chgData name="Laura Trukšāne" userId="9c22c5d9-63ad-486b-bfac-6f2be10462c4" providerId="ADAL" clId="{6A0F43E9-C28A-422D-BC23-80A380E8D751}" dt="2021-05-25T08:20:10.168" v="126" actId="478"/>
          <ac:picMkLst>
            <pc:docMk/>
            <pc:sldMk cId="1864931597" sldId="316"/>
            <ac:picMk id="6" creationId="{B29D2190-CFD7-4849-9312-E3B0AAD92ED5}"/>
          </ac:picMkLst>
        </pc:picChg>
        <pc:picChg chg="add del">
          <ac:chgData name="Laura Trukšāne" userId="9c22c5d9-63ad-486b-bfac-6f2be10462c4" providerId="ADAL" clId="{6A0F43E9-C28A-422D-BC23-80A380E8D751}" dt="2021-05-25T08:20:03.261" v="124" actId="478"/>
          <ac:picMkLst>
            <pc:docMk/>
            <pc:sldMk cId="1864931597" sldId="316"/>
            <ac:picMk id="7" creationId="{F52033AE-10BC-4156-B6A8-260EFC8BCAD0}"/>
          </ac:picMkLst>
        </pc:picChg>
        <pc:picChg chg="add del">
          <ac:chgData name="Laura Trukšāne" userId="9c22c5d9-63ad-486b-bfac-6f2be10462c4" providerId="ADAL" clId="{6A0F43E9-C28A-422D-BC23-80A380E8D751}" dt="2021-05-25T08:20:25.351" v="134" actId="478"/>
          <ac:picMkLst>
            <pc:docMk/>
            <pc:sldMk cId="1864931597" sldId="316"/>
            <ac:picMk id="9" creationId="{4C324F0E-0AE8-4800-B15F-F3767129B229}"/>
          </ac:picMkLst>
        </pc:picChg>
        <pc:picChg chg="add del">
          <ac:chgData name="Laura Trukšāne" userId="9c22c5d9-63ad-486b-bfac-6f2be10462c4" providerId="ADAL" clId="{6A0F43E9-C28A-422D-BC23-80A380E8D751}" dt="2021-05-25T08:20:03.261" v="124" actId="478"/>
          <ac:picMkLst>
            <pc:docMk/>
            <pc:sldMk cId="1864931597" sldId="316"/>
            <ac:picMk id="11" creationId="{C8685C62-84A6-4E18-BB5F-A8776C0E63D7}"/>
          </ac:picMkLst>
        </pc:picChg>
        <pc:picChg chg="del">
          <ac:chgData name="Laura Trukšāne" userId="9c22c5d9-63ad-486b-bfac-6f2be10462c4" providerId="ADAL" clId="{6A0F43E9-C28A-422D-BC23-80A380E8D751}" dt="2021-05-25T08:19:55.201" v="122" actId="478"/>
          <ac:picMkLst>
            <pc:docMk/>
            <pc:sldMk cId="1864931597" sldId="316"/>
            <ac:picMk id="14" creationId="{AD4E2A0C-A2C3-44AC-BE7C-5163C82E5757}"/>
          </ac:picMkLst>
        </pc:picChg>
        <pc:picChg chg="add del">
          <ac:chgData name="Laura Trukšāne" userId="9c22c5d9-63ad-486b-bfac-6f2be10462c4" providerId="ADAL" clId="{6A0F43E9-C28A-422D-BC23-80A380E8D751}" dt="2021-05-25T08:20:23.682" v="133" actId="478"/>
          <ac:picMkLst>
            <pc:docMk/>
            <pc:sldMk cId="1864931597" sldId="316"/>
            <ac:picMk id="15" creationId="{A84CAE9B-67D7-4F1D-A276-3809BC834C59}"/>
          </ac:picMkLst>
        </pc:picChg>
        <pc:picChg chg="add mod">
          <ac:chgData name="Laura Trukšāne" userId="9c22c5d9-63ad-486b-bfac-6f2be10462c4" providerId="ADAL" clId="{6A0F43E9-C28A-422D-BC23-80A380E8D751}" dt="2021-05-25T08:22:26.695" v="153" actId="1076"/>
          <ac:picMkLst>
            <pc:docMk/>
            <pc:sldMk cId="1864931597" sldId="316"/>
            <ac:picMk id="20" creationId="{1FD0410D-329A-4ECE-A135-D6EE39B34678}"/>
          </ac:picMkLst>
        </pc:picChg>
        <pc:picChg chg="add mod">
          <ac:chgData name="Laura Trukšāne" userId="9c22c5d9-63ad-486b-bfac-6f2be10462c4" providerId="ADAL" clId="{6A0F43E9-C28A-422D-BC23-80A380E8D751}" dt="2021-05-25T08:22:29.739" v="154" actId="1076"/>
          <ac:picMkLst>
            <pc:docMk/>
            <pc:sldMk cId="1864931597" sldId="316"/>
            <ac:picMk id="21" creationId="{ED8F4470-E5C1-4205-B5F8-445713787453}"/>
          </ac:picMkLst>
        </pc:picChg>
      </pc:sldChg>
      <pc:sldChg chg="addSp delSp modSp add mod">
        <pc:chgData name="Laura Trukšāne" userId="9c22c5d9-63ad-486b-bfac-6f2be10462c4" providerId="ADAL" clId="{6A0F43E9-C28A-422D-BC23-80A380E8D751}" dt="2021-05-25T08:45:25.534" v="181" actId="1076"/>
        <pc:sldMkLst>
          <pc:docMk/>
          <pc:sldMk cId="1222816180" sldId="317"/>
        </pc:sldMkLst>
        <pc:spChg chg="mod">
          <ac:chgData name="Laura Trukšāne" userId="9c22c5d9-63ad-486b-bfac-6f2be10462c4" providerId="ADAL" clId="{6A0F43E9-C28A-422D-BC23-80A380E8D751}" dt="2021-05-25T08:23:17.120" v="169" actId="20577"/>
          <ac:spMkLst>
            <pc:docMk/>
            <pc:sldMk cId="1222816180" sldId="317"/>
            <ac:spMk id="2" creationId="{00000000-0000-0000-0000-000000000000}"/>
          </ac:spMkLst>
        </pc:spChg>
        <pc:spChg chg="add del mod">
          <ac:chgData name="Laura Trukšāne" userId="9c22c5d9-63ad-486b-bfac-6f2be10462c4" providerId="ADAL" clId="{6A0F43E9-C28A-422D-BC23-80A380E8D751}" dt="2021-05-25T08:23:06.210" v="158"/>
          <ac:spMkLst>
            <pc:docMk/>
            <pc:sldMk cId="1222816180" sldId="317"/>
            <ac:spMk id="5" creationId="{3A97D49A-7D5A-4B75-B555-87EC9019358D}"/>
          </ac:spMkLst>
        </pc:spChg>
        <pc:spChg chg="add del mod">
          <ac:chgData name="Laura Trukšāne" userId="9c22c5d9-63ad-486b-bfac-6f2be10462c4" providerId="ADAL" clId="{6A0F43E9-C28A-422D-BC23-80A380E8D751}" dt="2021-05-25T08:44:48.965" v="172"/>
          <ac:spMkLst>
            <pc:docMk/>
            <pc:sldMk cId="1222816180" sldId="317"/>
            <ac:spMk id="9" creationId="{32589870-95E0-4BD6-98DC-10CD646BB37C}"/>
          </ac:spMkLst>
        </pc:spChg>
        <pc:spChg chg="add del mod">
          <ac:chgData name="Laura Trukšāne" userId="9c22c5d9-63ad-486b-bfac-6f2be10462c4" providerId="ADAL" clId="{6A0F43E9-C28A-422D-BC23-80A380E8D751}" dt="2021-05-25T08:44:48.965" v="172"/>
          <ac:spMkLst>
            <pc:docMk/>
            <pc:sldMk cId="1222816180" sldId="317"/>
            <ac:spMk id="10" creationId="{2F101719-8995-4277-94FF-888D24906F74}"/>
          </ac:spMkLst>
        </pc:spChg>
        <pc:spChg chg="add del mod">
          <ac:chgData name="Laura Trukšāne" userId="9c22c5d9-63ad-486b-bfac-6f2be10462c4" providerId="ADAL" clId="{6A0F43E9-C28A-422D-BC23-80A380E8D751}" dt="2021-05-25T08:44:48.965" v="172"/>
          <ac:spMkLst>
            <pc:docMk/>
            <pc:sldMk cId="1222816180" sldId="317"/>
            <ac:spMk id="13" creationId="{6A1DDCD9-DAA3-4BFA-B3C9-62E0CB82B969}"/>
          </ac:spMkLst>
        </pc:spChg>
        <pc:spChg chg="add del mod">
          <ac:chgData name="Laura Trukšāne" userId="9c22c5d9-63ad-486b-bfac-6f2be10462c4" providerId="ADAL" clId="{6A0F43E9-C28A-422D-BC23-80A380E8D751}" dt="2021-05-25T08:44:48.965" v="172"/>
          <ac:spMkLst>
            <pc:docMk/>
            <pc:sldMk cId="1222816180" sldId="317"/>
            <ac:spMk id="14" creationId="{17EFAC64-4B7A-4AB7-A298-41D8BCE0E1E4}"/>
          </ac:spMkLst>
        </pc:spChg>
        <pc:spChg chg="add mod">
          <ac:chgData name="Laura Trukšāne" userId="9c22c5d9-63ad-486b-bfac-6f2be10462c4" providerId="ADAL" clId="{6A0F43E9-C28A-422D-BC23-80A380E8D751}" dt="2021-05-25T08:44:52.261" v="174" actId="207"/>
          <ac:spMkLst>
            <pc:docMk/>
            <pc:sldMk cId="1222816180" sldId="317"/>
            <ac:spMk id="18" creationId="{D45D398A-3D07-43AE-BCA4-C3892D651BAA}"/>
          </ac:spMkLst>
        </pc:spChg>
        <pc:spChg chg="add mod">
          <ac:chgData name="Laura Trukšāne" userId="9c22c5d9-63ad-486b-bfac-6f2be10462c4" providerId="ADAL" clId="{6A0F43E9-C28A-422D-BC23-80A380E8D751}" dt="2021-05-25T08:44:52.261" v="174" actId="207"/>
          <ac:spMkLst>
            <pc:docMk/>
            <pc:sldMk cId="1222816180" sldId="317"/>
            <ac:spMk id="19" creationId="{0A097FAB-0FF8-4B21-85FC-C62EE5990AEF}"/>
          </ac:spMkLst>
        </pc:spChg>
        <pc:spChg chg="add mod">
          <ac:chgData name="Laura Trukšāne" userId="9c22c5d9-63ad-486b-bfac-6f2be10462c4" providerId="ADAL" clId="{6A0F43E9-C28A-422D-BC23-80A380E8D751}" dt="2021-05-25T08:44:52.261" v="174" actId="207"/>
          <ac:spMkLst>
            <pc:docMk/>
            <pc:sldMk cId="1222816180" sldId="317"/>
            <ac:spMk id="21" creationId="{5FD2563D-69F8-4FCF-A3E3-8B28B55ECB3E}"/>
          </ac:spMkLst>
        </pc:spChg>
        <pc:spChg chg="add mod">
          <ac:chgData name="Laura Trukšāne" userId="9c22c5d9-63ad-486b-bfac-6f2be10462c4" providerId="ADAL" clId="{6A0F43E9-C28A-422D-BC23-80A380E8D751}" dt="2021-05-25T08:45:25.534" v="181" actId="1076"/>
          <ac:spMkLst>
            <pc:docMk/>
            <pc:sldMk cId="1222816180" sldId="317"/>
            <ac:spMk id="22" creationId="{C567C03F-465D-4E9C-B070-2E277EAE9EBB}"/>
          </ac:spMkLst>
        </pc:spChg>
        <pc:picChg chg="add del mod">
          <ac:chgData name="Laura Trukšāne" userId="9c22c5d9-63ad-486b-bfac-6f2be10462c4" providerId="ADAL" clId="{6A0F43E9-C28A-422D-BC23-80A380E8D751}" dt="2021-05-25T08:23:06.210" v="158"/>
          <ac:picMkLst>
            <pc:docMk/>
            <pc:sldMk cId="1222816180" sldId="317"/>
            <ac:picMk id="6" creationId="{381A70AB-DD43-46F1-B869-C1044E3A2A49}"/>
          </ac:picMkLst>
        </pc:picChg>
        <pc:picChg chg="add del mod">
          <ac:chgData name="Laura Trukšāne" userId="9c22c5d9-63ad-486b-bfac-6f2be10462c4" providerId="ADAL" clId="{6A0F43E9-C28A-422D-BC23-80A380E8D751}" dt="2021-05-25T08:23:06.210" v="158"/>
          <ac:picMkLst>
            <pc:docMk/>
            <pc:sldMk cId="1222816180" sldId="317"/>
            <ac:picMk id="8" creationId="{71D60D68-4BEA-4245-B6A0-8529135DD16E}"/>
          </ac:picMkLst>
        </pc:picChg>
        <pc:picChg chg="add del mod">
          <ac:chgData name="Laura Trukšāne" userId="9c22c5d9-63ad-486b-bfac-6f2be10462c4" providerId="ADAL" clId="{6A0F43E9-C28A-422D-BC23-80A380E8D751}" dt="2021-05-25T08:44:48.965" v="172"/>
          <ac:picMkLst>
            <pc:docMk/>
            <pc:sldMk cId="1222816180" sldId="317"/>
            <ac:picMk id="12" creationId="{61A99041-5F0E-4110-AB5E-DB727EEB5EAB}"/>
          </ac:picMkLst>
        </pc:picChg>
        <pc:picChg chg="add del mod">
          <ac:chgData name="Laura Trukšāne" userId="9c22c5d9-63ad-486b-bfac-6f2be10462c4" providerId="ADAL" clId="{6A0F43E9-C28A-422D-BC23-80A380E8D751}" dt="2021-05-25T08:44:48.965" v="172"/>
          <ac:picMkLst>
            <pc:docMk/>
            <pc:sldMk cId="1222816180" sldId="317"/>
            <ac:picMk id="15" creationId="{0B9CDB28-DE3C-4829-9123-757B8D5135E1}"/>
          </ac:picMkLst>
        </pc:picChg>
        <pc:picChg chg="add del mod">
          <ac:chgData name="Laura Trukšāne" userId="9c22c5d9-63ad-486b-bfac-6f2be10462c4" providerId="ADAL" clId="{6A0F43E9-C28A-422D-BC23-80A380E8D751}" dt="2021-05-25T08:44:48.965" v="172"/>
          <ac:picMkLst>
            <pc:docMk/>
            <pc:sldMk cId="1222816180" sldId="317"/>
            <ac:picMk id="16" creationId="{277920A2-415F-4F4F-A661-61E7790FCC96}"/>
          </ac:picMkLst>
        </pc:picChg>
        <pc:picChg chg="add mod">
          <ac:chgData name="Laura Trukšāne" userId="9c22c5d9-63ad-486b-bfac-6f2be10462c4" providerId="ADAL" clId="{6A0F43E9-C28A-422D-BC23-80A380E8D751}" dt="2021-05-25T08:44:52.261" v="174" actId="207"/>
          <ac:picMkLst>
            <pc:docMk/>
            <pc:sldMk cId="1222816180" sldId="317"/>
            <ac:picMk id="20" creationId="{FE772FFA-E0A5-40A1-8A48-E15F8BE4B853}"/>
          </ac:picMkLst>
        </pc:picChg>
        <pc:picChg chg="add mod">
          <ac:chgData name="Laura Trukšāne" userId="9c22c5d9-63ad-486b-bfac-6f2be10462c4" providerId="ADAL" clId="{6A0F43E9-C28A-422D-BC23-80A380E8D751}" dt="2021-05-25T08:45:22.225" v="180" actId="1076"/>
          <ac:picMkLst>
            <pc:docMk/>
            <pc:sldMk cId="1222816180" sldId="317"/>
            <ac:picMk id="23" creationId="{3FA30088-60FB-4838-8065-EBE6D4E80CB8}"/>
          </ac:picMkLst>
        </pc:picChg>
        <pc:picChg chg="add del mod">
          <ac:chgData name="Laura Trukšāne" userId="9c22c5d9-63ad-486b-bfac-6f2be10462c4" providerId="ADAL" clId="{6A0F43E9-C28A-422D-BC23-80A380E8D751}" dt="2021-05-25T08:44:59.616" v="175" actId="478"/>
          <ac:picMkLst>
            <pc:docMk/>
            <pc:sldMk cId="1222816180" sldId="317"/>
            <ac:picMk id="24" creationId="{E45C9A11-DE87-46A6-8D50-588AAA877334}"/>
          </ac:picMkLst>
        </pc:picChg>
        <pc:cxnChg chg="add del mod">
          <ac:chgData name="Laura Trukšāne" userId="9c22c5d9-63ad-486b-bfac-6f2be10462c4" providerId="ADAL" clId="{6A0F43E9-C28A-422D-BC23-80A380E8D751}" dt="2021-05-25T08:44:48.965" v="172"/>
          <ac:cxnSpMkLst>
            <pc:docMk/>
            <pc:sldMk cId="1222816180" sldId="317"/>
            <ac:cxnSpMk id="17" creationId="{8E63BAE1-4E9D-4F08-AE8D-F24EFA3F6A3E}"/>
          </ac:cxnSpMkLst>
        </pc:cxnChg>
        <pc:cxnChg chg="add mod">
          <ac:chgData name="Laura Trukšāne" userId="9c22c5d9-63ad-486b-bfac-6f2be10462c4" providerId="ADAL" clId="{6A0F43E9-C28A-422D-BC23-80A380E8D751}" dt="2021-05-25T08:44:52.261" v="174" actId="207"/>
          <ac:cxnSpMkLst>
            <pc:docMk/>
            <pc:sldMk cId="1222816180" sldId="317"/>
            <ac:cxnSpMk id="25" creationId="{DC9EC0FD-AD9D-4532-93C8-66E458FDBF4B}"/>
          </ac:cxnSpMkLst>
        </pc:cxnChg>
      </pc:sldChg>
      <pc:sldChg chg="addSp modSp add mod">
        <pc:chgData name="Laura Trukšāne" userId="9c22c5d9-63ad-486b-bfac-6f2be10462c4" providerId="ADAL" clId="{6A0F43E9-C28A-422D-BC23-80A380E8D751}" dt="2021-05-25T08:46:11.295" v="191" actId="1076"/>
        <pc:sldMkLst>
          <pc:docMk/>
          <pc:sldMk cId="2392612383" sldId="318"/>
        </pc:sldMkLst>
        <pc:spChg chg="mod">
          <ac:chgData name="Laura Trukšāne" userId="9c22c5d9-63ad-486b-bfac-6f2be10462c4" providerId="ADAL" clId="{6A0F43E9-C28A-422D-BC23-80A380E8D751}" dt="2021-05-25T08:45:47.056" v="184"/>
          <ac:spMkLst>
            <pc:docMk/>
            <pc:sldMk cId="2392612383" sldId="318"/>
            <ac:spMk id="2" creationId="{00000000-0000-0000-0000-000000000000}"/>
          </ac:spMkLst>
        </pc:spChg>
        <pc:spChg chg="add mod">
          <ac:chgData name="Laura Trukšāne" userId="9c22c5d9-63ad-486b-bfac-6f2be10462c4" providerId="ADAL" clId="{6A0F43E9-C28A-422D-BC23-80A380E8D751}" dt="2021-05-25T08:46:07.153" v="190" actId="1076"/>
          <ac:spMkLst>
            <pc:docMk/>
            <pc:sldMk cId="2392612383" sldId="318"/>
            <ac:spMk id="5" creationId="{A986BEB0-8CBE-4C6A-8536-B0571E4EFF36}"/>
          </ac:spMkLst>
        </pc:spChg>
        <pc:spChg chg="add mod">
          <ac:chgData name="Laura Trukšāne" userId="9c22c5d9-63ad-486b-bfac-6f2be10462c4" providerId="ADAL" clId="{6A0F43E9-C28A-422D-BC23-80A380E8D751}" dt="2021-05-25T08:46:11.295" v="191" actId="1076"/>
          <ac:spMkLst>
            <pc:docMk/>
            <pc:sldMk cId="2392612383" sldId="318"/>
            <ac:spMk id="6" creationId="{783D5DAE-41D7-4DAA-BB7C-692310129B27}"/>
          </ac:spMkLst>
        </pc:spChg>
        <pc:graphicFrameChg chg="add mod">
          <ac:chgData name="Laura Trukšāne" userId="9c22c5d9-63ad-486b-bfac-6f2be10462c4" providerId="ADAL" clId="{6A0F43E9-C28A-422D-BC23-80A380E8D751}" dt="2021-05-25T08:46:02.776" v="189" actId="207"/>
          <ac:graphicFrameMkLst>
            <pc:docMk/>
            <pc:sldMk cId="2392612383" sldId="318"/>
            <ac:graphicFrameMk id="8" creationId="{CF4307ED-2991-46D6-AD8C-ADF15F23A9EB}"/>
          </ac:graphicFrameMkLst>
        </pc:graphicFrameChg>
      </pc:sldChg>
      <pc:sldChg chg="addSp delSp modSp add mod">
        <pc:chgData name="Laura Trukšāne" userId="9c22c5d9-63ad-486b-bfac-6f2be10462c4" providerId="ADAL" clId="{6A0F43E9-C28A-422D-BC23-80A380E8D751}" dt="2021-05-25T15:08:22.656" v="430" actId="478"/>
        <pc:sldMkLst>
          <pc:docMk/>
          <pc:sldMk cId="1900447175" sldId="319"/>
        </pc:sldMkLst>
        <pc:spChg chg="mod">
          <ac:chgData name="Laura Trukšāne" userId="9c22c5d9-63ad-486b-bfac-6f2be10462c4" providerId="ADAL" clId="{6A0F43E9-C28A-422D-BC23-80A380E8D751}" dt="2021-05-25T08:46:37.107" v="197"/>
          <ac:spMkLst>
            <pc:docMk/>
            <pc:sldMk cId="1900447175" sldId="319"/>
            <ac:spMk id="2" creationId="{00000000-0000-0000-0000-000000000000}"/>
          </ac:spMkLst>
        </pc:spChg>
        <pc:spChg chg="add mod">
          <ac:chgData name="Laura Trukšāne" userId="9c22c5d9-63ad-486b-bfac-6f2be10462c4" providerId="ADAL" clId="{6A0F43E9-C28A-422D-BC23-80A380E8D751}" dt="2021-05-25T08:47:04.135" v="203" actId="1076"/>
          <ac:spMkLst>
            <pc:docMk/>
            <pc:sldMk cId="1900447175" sldId="319"/>
            <ac:spMk id="5" creationId="{4B870116-80D0-41AE-A6C0-E1B11D6F76D0}"/>
          </ac:spMkLst>
        </pc:spChg>
        <pc:spChg chg="add del mod">
          <ac:chgData name="Laura Trukšāne" userId="9c22c5d9-63ad-486b-bfac-6f2be10462c4" providerId="ADAL" clId="{6A0F43E9-C28A-422D-BC23-80A380E8D751}" dt="2021-05-25T08:47:11.158" v="205" actId="478"/>
          <ac:spMkLst>
            <pc:docMk/>
            <pc:sldMk cId="1900447175" sldId="319"/>
            <ac:spMk id="6" creationId="{44034FD9-6A5F-46E4-B21D-3C4D901437CE}"/>
          </ac:spMkLst>
        </pc:spChg>
        <pc:graphicFrameChg chg="add mod">
          <ac:chgData name="Laura Trukšāne" userId="9c22c5d9-63ad-486b-bfac-6f2be10462c4" providerId="ADAL" clId="{6A0F43E9-C28A-422D-BC23-80A380E8D751}" dt="2021-05-25T08:47:07.609" v="204" actId="1076"/>
          <ac:graphicFrameMkLst>
            <pc:docMk/>
            <pc:sldMk cId="1900447175" sldId="319"/>
            <ac:graphicFrameMk id="8" creationId="{018642B9-32F2-4367-A61A-58B3A0F52447}"/>
          </ac:graphicFrameMkLst>
        </pc:graphicFrameChg>
        <pc:graphicFrameChg chg="add mod">
          <ac:chgData name="Laura Trukšāne" userId="9c22c5d9-63ad-486b-bfac-6f2be10462c4" providerId="ADAL" clId="{6A0F43E9-C28A-422D-BC23-80A380E8D751}" dt="2021-05-25T08:47:01.618" v="202" actId="1076"/>
          <ac:graphicFrameMkLst>
            <pc:docMk/>
            <pc:sldMk cId="1900447175" sldId="319"/>
            <ac:graphicFrameMk id="9" creationId="{28C69780-C3D5-4882-BF99-90432C78BA27}"/>
          </ac:graphicFrameMkLst>
        </pc:graphicFrameChg>
        <pc:picChg chg="add del mod">
          <ac:chgData name="Laura Trukšāne" userId="9c22c5d9-63ad-486b-bfac-6f2be10462c4" providerId="ADAL" clId="{6A0F43E9-C28A-422D-BC23-80A380E8D751}" dt="2021-05-25T15:08:22.656" v="430" actId="478"/>
          <ac:picMkLst>
            <pc:docMk/>
            <pc:sldMk cId="1900447175" sldId="319"/>
            <ac:picMk id="10" creationId="{DB2256E1-F85B-4F17-8774-0C21BFCA240B}"/>
          </ac:picMkLst>
        </pc:picChg>
      </pc:sldChg>
      <pc:sldChg chg="addSp delSp modSp add mod">
        <pc:chgData name="Laura Trukšāne" userId="9c22c5d9-63ad-486b-bfac-6f2be10462c4" providerId="ADAL" clId="{6A0F43E9-C28A-422D-BC23-80A380E8D751}" dt="2021-05-25T08:48:34.371" v="229" actId="1076"/>
        <pc:sldMkLst>
          <pc:docMk/>
          <pc:sldMk cId="2964922990" sldId="320"/>
        </pc:sldMkLst>
        <pc:spChg chg="mod">
          <ac:chgData name="Laura Trukšāne" userId="9c22c5d9-63ad-486b-bfac-6f2be10462c4" providerId="ADAL" clId="{6A0F43E9-C28A-422D-BC23-80A380E8D751}" dt="2021-05-25T08:47:31.165" v="208"/>
          <ac:spMkLst>
            <pc:docMk/>
            <pc:sldMk cId="2964922990" sldId="320"/>
            <ac:spMk id="2" creationId="{00000000-0000-0000-0000-000000000000}"/>
          </ac:spMkLst>
        </pc:spChg>
        <pc:spChg chg="add mod">
          <ac:chgData name="Laura Trukšāne" userId="9c22c5d9-63ad-486b-bfac-6f2be10462c4" providerId="ADAL" clId="{6A0F43E9-C28A-422D-BC23-80A380E8D751}" dt="2021-05-25T08:48:34.371" v="229" actId="1076"/>
          <ac:spMkLst>
            <pc:docMk/>
            <pc:sldMk cId="2964922990" sldId="320"/>
            <ac:spMk id="3" creationId="{C9DCAE41-0249-407F-BC41-037B8D48B5F3}"/>
          </ac:spMkLst>
        </pc:spChg>
        <pc:spChg chg="add mod">
          <ac:chgData name="Laura Trukšāne" userId="9c22c5d9-63ad-486b-bfac-6f2be10462c4" providerId="ADAL" clId="{6A0F43E9-C28A-422D-BC23-80A380E8D751}" dt="2021-05-25T08:47:51.292" v="216" actId="1076"/>
          <ac:spMkLst>
            <pc:docMk/>
            <pc:sldMk cId="2964922990" sldId="320"/>
            <ac:spMk id="6" creationId="{CCA3E26C-1E4C-4041-A5EA-BCE8A3C871AC}"/>
          </ac:spMkLst>
        </pc:spChg>
        <pc:graphicFrameChg chg="add del mod">
          <ac:chgData name="Laura Trukšāne" userId="9c22c5d9-63ad-486b-bfac-6f2be10462c4" providerId="ADAL" clId="{6A0F43E9-C28A-422D-BC23-80A380E8D751}" dt="2021-05-25T08:48:23.126" v="226"/>
          <ac:graphicFrameMkLst>
            <pc:docMk/>
            <pc:sldMk cId="2964922990" sldId="320"/>
            <ac:graphicFrameMk id="5" creationId="{CF43A6D8-ADCB-4F47-9FB1-828B400E7946}"/>
          </ac:graphicFrameMkLst>
        </pc:graphicFrameChg>
      </pc:sldChg>
      <pc:sldChg chg="addSp modSp add mod">
        <pc:chgData name="Laura Trukšāne" userId="9c22c5d9-63ad-486b-bfac-6f2be10462c4" providerId="ADAL" clId="{6A0F43E9-C28A-422D-BC23-80A380E8D751}" dt="2021-05-25T08:49:24.073" v="237" actId="166"/>
        <pc:sldMkLst>
          <pc:docMk/>
          <pc:sldMk cId="1129047018" sldId="321"/>
        </pc:sldMkLst>
        <pc:spChg chg="mod">
          <ac:chgData name="Laura Trukšāne" userId="9c22c5d9-63ad-486b-bfac-6f2be10462c4" providerId="ADAL" clId="{6A0F43E9-C28A-422D-BC23-80A380E8D751}" dt="2021-05-25T08:49:06.456" v="232" actId="27636"/>
          <ac:spMkLst>
            <pc:docMk/>
            <pc:sldMk cId="1129047018" sldId="321"/>
            <ac:spMk id="2" creationId="{00000000-0000-0000-0000-000000000000}"/>
          </ac:spMkLst>
        </pc:spChg>
        <pc:spChg chg="add mod">
          <ac:chgData name="Laura Trukšāne" userId="9c22c5d9-63ad-486b-bfac-6f2be10462c4" providerId="ADAL" clId="{6A0F43E9-C28A-422D-BC23-80A380E8D751}" dt="2021-05-25T08:49:21.151" v="236" actId="1076"/>
          <ac:spMkLst>
            <pc:docMk/>
            <pc:sldMk cId="1129047018" sldId="321"/>
            <ac:spMk id="5" creationId="{B65A13B3-B747-404E-9D21-5203AEB8E48E}"/>
          </ac:spMkLst>
        </pc:spChg>
        <pc:spChg chg="add mod">
          <ac:chgData name="Laura Trukšāne" userId="9c22c5d9-63ad-486b-bfac-6f2be10462c4" providerId="ADAL" clId="{6A0F43E9-C28A-422D-BC23-80A380E8D751}" dt="2021-05-25T08:49:21.151" v="236" actId="1076"/>
          <ac:spMkLst>
            <pc:docMk/>
            <pc:sldMk cId="1129047018" sldId="321"/>
            <ac:spMk id="6" creationId="{7A11DC0A-5B31-4D64-BA20-D2BE92E605D7}"/>
          </ac:spMkLst>
        </pc:spChg>
        <pc:spChg chg="add mod">
          <ac:chgData name="Laura Trukšāne" userId="9c22c5d9-63ad-486b-bfac-6f2be10462c4" providerId="ADAL" clId="{6A0F43E9-C28A-422D-BC23-80A380E8D751}" dt="2021-05-25T08:49:21.151" v="236" actId="1076"/>
          <ac:spMkLst>
            <pc:docMk/>
            <pc:sldMk cId="1129047018" sldId="321"/>
            <ac:spMk id="8" creationId="{DBDF9C6F-A1DC-4BC9-8128-10B6B9646B12}"/>
          </ac:spMkLst>
        </pc:spChg>
        <pc:spChg chg="add mod">
          <ac:chgData name="Laura Trukšāne" userId="9c22c5d9-63ad-486b-bfac-6f2be10462c4" providerId="ADAL" clId="{6A0F43E9-C28A-422D-BC23-80A380E8D751}" dt="2021-05-25T08:49:21.151" v="236" actId="1076"/>
          <ac:spMkLst>
            <pc:docMk/>
            <pc:sldMk cId="1129047018" sldId="321"/>
            <ac:spMk id="9" creationId="{42F9E50F-4401-4CCF-9C35-2AF225DB784B}"/>
          </ac:spMkLst>
        </pc:spChg>
        <pc:spChg chg="add mod">
          <ac:chgData name="Laura Trukšāne" userId="9c22c5d9-63ad-486b-bfac-6f2be10462c4" providerId="ADAL" clId="{6A0F43E9-C28A-422D-BC23-80A380E8D751}" dt="2021-05-25T08:49:21.151" v="236" actId="1076"/>
          <ac:spMkLst>
            <pc:docMk/>
            <pc:sldMk cId="1129047018" sldId="321"/>
            <ac:spMk id="10" creationId="{2C5368F6-ABC8-4871-80C0-275166746FCF}"/>
          </ac:spMkLst>
        </pc:spChg>
        <pc:spChg chg="add mod">
          <ac:chgData name="Laura Trukšāne" userId="9c22c5d9-63ad-486b-bfac-6f2be10462c4" providerId="ADAL" clId="{6A0F43E9-C28A-422D-BC23-80A380E8D751}" dt="2021-05-25T08:49:21.151" v="236" actId="1076"/>
          <ac:spMkLst>
            <pc:docMk/>
            <pc:sldMk cId="1129047018" sldId="321"/>
            <ac:spMk id="12" creationId="{8EF41DEA-747B-4FF1-B0B5-5484707881F3}"/>
          </ac:spMkLst>
        </pc:spChg>
        <pc:spChg chg="add mod">
          <ac:chgData name="Laura Trukšāne" userId="9c22c5d9-63ad-486b-bfac-6f2be10462c4" providerId="ADAL" clId="{6A0F43E9-C28A-422D-BC23-80A380E8D751}" dt="2021-05-25T08:49:21.151" v="236" actId="1076"/>
          <ac:spMkLst>
            <pc:docMk/>
            <pc:sldMk cId="1129047018" sldId="321"/>
            <ac:spMk id="13" creationId="{00A1EE8E-9735-4532-8A62-17FBF59BA21A}"/>
          </ac:spMkLst>
        </pc:spChg>
        <pc:spChg chg="add mod">
          <ac:chgData name="Laura Trukšāne" userId="9c22c5d9-63ad-486b-bfac-6f2be10462c4" providerId="ADAL" clId="{6A0F43E9-C28A-422D-BC23-80A380E8D751}" dt="2021-05-25T08:49:21.151" v="236" actId="1076"/>
          <ac:spMkLst>
            <pc:docMk/>
            <pc:sldMk cId="1129047018" sldId="321"/>
            <ac:spMk id="14" creationId="{3E7B58BE-D747-4321-8B07-02EC4E3B96BA}"/>
          </ac:spMkLst>
        </pc:spChg>
        <pc:spChg chg="add mod">
          <ac:chgData name="Laura Trukšāne" userId="9c22c5d9-63ad-486b-bfac-6f2be10462c4" providerId="ADAL" clId="{6A0F43E9-C28A-422D-BC23-80A380E8D751}" dt="2021-05-25T08:49:21.151" v="236" actId="1076"/>
          <ac:spMkLst>
            <pc:docMk/>
            <pc:sldMk cId="1129047018" sldId="321"/>
            <ac:spMk id="15" creationId="{6ACEE1EB-3D6E-4D24-9508-BAEA44F52877}"/>
          </ac:spMkLst>
        </pc:spChg>
        <pc:spChg chg="add mod">
          <ac:chgData name="Laura Trukšāne" userId="9c22c5d9-63ad-486b-bfac-6f2be10462c4" providerId="ADAL" clId="{6A0F43E9-C28A-422D-BC23-80A380E8D751}" dt="2021-05-25T08:49:21.151" v="236" actId="1076"/>
          <ac:spMkLst>
            <pc:docMk/>
            <pc:sldMk cId="1129047018" sldId="321"/>
            <ac:spMk id="16" creationId="{4DFEADEE-36A3-45C0-8F06-11D1785FBB75}"/>
          </ac:spMkLst>
        </pc:spChg>
        <pc:spChg chg="add mod">
          <ac:chgData name="Laura Trukšāne" userId="9c22c5d9-63ad-486b-bfac-6f2be10462c4" providerId="ADAL" clId="{6A0F43E9-C28A-422D-BC23-80A380E8D751}" dt="2021-05-25T08:49:21.151" v="236" actId="1076"/>
          <ac:spMkLst>
            <pc:docMk/>
            <pc:sldMk cId="1129047018" sldId="321"/>
            <ac:spMk id="17" creationId="{EE2F25BE-2E0C-496A-B723-1868B176BFCF}"/>
          </ac:spMkLst>
        </pc:spChg>
        <pc:picChg chg="ord">
          <ac:chgData name="Laura Trukšāne" userId="9c22c5d9-63ad-486b-bfac-6f2be10462c4" providerId="ADAL" clId="{6A0F43E9-C28A-422D-BC23-80A380E8D751}" dt="2021-05-25T08:49:24.073" v="237" actId="166"/>
          <ac:picMkLst>
            <pc:docMk/>
            <pc:sldMk cId="1129047018" sldId="321"/>
            <ac:picMk id="11" creationId="{C8685C62-84A6-4E18-BB5F-A8776C0E63D7}"/>
          </ac:picMkLst>
        </pc:picChg>
        <pc:picChg chg="add mod">
          <ac:chgData name="Laura Trukšāne" userId="9c22c5d9-63ad-486b-bfac-6f2be10462c4" providerId="ADAL" clId="{6A0F43E9-C28A-422D-BC23-80A380E8D751}" dt="2021-05-25T08:49:21.151" v="236" actId="1076"/>
          <ac:picMkLst>
            <pc:docMk/>
            <pc:sldMk cId="1129047018" sldId="321"/>
            <ac:picMk id="18" creationId="{C51447BF-8ABE-4395-BA42-7ED6D7793594}"/>
          </ac:picMkLst>
        </pc:picChg>
      </pc:sldChg>
      <pc:sldChg chg="addSp modSp add mod">
        <pc:chgData name="Laura Trukšāne" userId="9c22c5d9-63ad-486b-bfac-6f2be10462c4" providerId="ADAL" clId="{6A0F43E9-C28A-422D-BC23-80A380E8D751}" dt="2021-05-25T08:50:01.048" v="249"/>
        <pc:sldMkLst>
          <pc:docMk/>
          <pc:sldMk cId="2827296269" sldId="322"/>
        </pc:sldMkLst>
        <pc:spChg chg="mod">
          <ac:chgData name="Laura Trukšāne" userId="9c22c5d9-63ad-486b-bfac-6f2be10462c4" providerId="ADAL" clId="{6A0F43E9-C28A-422D-BC23-80A380E8D751}" dt="2021-05-25T08:49:47.407" v="245" actId="20577"/>
          <ac:spMkLst>
            <pc:docMk/>
            <pc:sldMk cId="2827296269" sldId="322"/>
            <ac:spMk id="2" creationId="{00000000-0000-0000-0000-000000000000}"/>
          </ac:spMkLst>
        </pc:spChg>
        <pc:spChg chg="add mod">
          <ac:chgData name="Laura Trukšāne" userId="9c22c5d9-63ad-486b-bfac-6f2be10462c4" providerId="ADAL" clId="{6A0F43E9-C28A-422D-BC23-80A380E8D751}" dt="2021-05-25T08:50:01.048" v="249"/>
          <ac:spMkLst>
            <pc:docMk/>
            <pc:sldMk cId="2827296269" sldId="322"/>
            <ac:spMk id="5" creationId="{D689162A-0C95-4F22-AF37-9135D636C72B}"/>
          </ac:spMkLst>
        </pc:spChg>
        <pc:spChg chg="add mod">
          <ac:chgData name="Laura Trukšāne" userId="9c22c5d9-63ad-486b-bfac-6f2be10462c4" providerId="ADAL" clId="{6A0F43E9-C28A-422D-BC23-80A380E8D751}" dt="2021-05-25T08:50:01.048" v="249"/>
          <ac:spMkLst>
            <pc:docMk/>
            <pc:sldMk cId="2827296269" sldId="322"/>
            <ac:spMk id="6" creationId="{4FB1DC8D-4440-470E-B804-FDF842BBF453}"/>
          </ac:spMkLst>
        </pc:spChg>
        <pc:spChg chg="add mod">
          <ac:chgData name="Laura Trukšāne" userId="9c22c5d9-63ad-486b-bfac-6f2be10462c4" providerId="ADAL" clId="{6A0F43E9-C28A-422D-BC23-80A380E8D751}" dt="2021-05-25T08:50:01.048" v="249"/>
          <ac:spMkLst>
            <pc:docMk/>
            <pc:sldMk cId="2827296269" sldId="322"/>
            <ac:spMk id="8" creationId="{906E0864-7A6C-4715-A9DC-017E49730702}"/>
          </ac:spMkLst>
        </pc:spChg>
        <pc:spChg chg="add mod">
          <ac:chgData name="Laura Trukšāne" userId="9c22c5d9-63ad-486b-bfac-6f2be10462c4" providerId="ADAL" clId="{6A0F43E9-C28A-422D-BC23-80A380E8D751}" dt="2021-05-25T08:50:01.048" v="249"/>
          <ac:spMkLst>
            <pc:docMk/>
            <pc:sldMk cId="2827296269" sldId="322"/>
            <ac:spMk id="9" creationId="{AD9E0371-F108-40E1-8F0D-B452ACB6BF32}"/>
          </ac:spMkLst>
        </pc:spChg>
        <pc:spChg chg="add mod">
          <ac:chgData name="Laura Trukšāne" userId="9c22c5d9-63ad-486b-bfac-6f2be10462c4" providerId="ADAL" clId="{6A0F43E9-C28A-422D-BC23-80A380E8D751}" dt="2021-05-25T08:50:01.048" v="249"/>
          <ac:spMkLst>
            <pc:docMk/>
            <pc:sldMk cId="2827296269" sldId="322"/>
            <ac:spMk id="10" creationId="{89AE3E56-BDAD-410A-BB41-3E3060D4DFF1}"/>
          </ac:spMkLst>
        </pc:spChg>
        <pc:spChg chg="add mod">
          <ac:chgData name="Laura Trukšāne" userId="9c22c5d9-63ad-486b-bfac-6f2be10462c4" providerId="ADAL" clId="{6A0F43E9-C28A-422D-BC23-80A380E8D751}" dt="2021-05-25T08:50:01.048" v="249"/>
          <ac:spMkLst>
            <pc:docMk/>
            <pc:sldMk cId="2827296269" sldId="322"/>
            <ac:spMk id="12" creationId="{E655184C-992A-48B3-818F-62FBEC6E112B}"/>
          </ac:spMkLst>
        </pc:spChg>
        <pc:spChg chg="add mod">
          <ac:chgData name="Laura Trukšāne" userId="9c22c5d9-63ad-486b-bfac-6f2be10462c4" providerId="ADAL" clId="{6A0F43E9-C28A-422D-BC23-80A380E8D751}" dt="2021-05-25T08:50:01.048" v="249"/>
          <ac:spMkLst>
            <pc:docMk/>
            <pc:sldMk cId="2827296269" sldId="322"/>
            <ac:spMk id="13" creationId="{C763A335-A1FF-49B3-80E6-EF40A0DF4D09}"/>
          </ac:spMkLst>
        </pc:spChg>
        <pc:picChg chg="add mod">
          <ac:chgData name="Laura Trukšāne" userId="9c22c5d9-63ad-486b-bfac-6f2be10462c4" providerId="ADAL" clId="{6A0F43E9-C28A-422D-BC23-80A380E8D751}" dt="2021-05-25T08:50:01.048" v="249"/>
          <ac:picMkLst>
            <pc:docMk/>
            <pc:sldMk cId="2827296269" sldId="322"/>
            <ac:picMk id="14" creationId="{F9B4990D-47B2-4D4E-A0FC-3004B0E11022}"/>
          </ac:picMkLst>
        </pc:picChg>
      </pc:sldChg>
      <pc:sldChg chg="addSp modSp add mod">
        <pc:chgData name="Laura Trukšāne" userId="9c22c5d9-63ad-486b-bfac-6f2be10462c4" providerId="ADAL" clId="{6A0F43E9-C28A-422D-BC23-80A380E8D751}" dt="2021-05-25T08:51:13.276" v="269" actId="20577"/>
        <pc:sldMkLst>
          <pc:docMk/>
          <pc:sldMk cId="3789918031" sldId="323"/>
        </pc:sldMkLst>
        <pc:spChg chg="mod">
          <ac:chgData name="Laura Trukšāne" userId="9c22c5d9-63ad-486b-bfac-6f2be10462c4" providerId="ADAL" clId="{6A0F43E9-C28A-422D-BC23-80A380E8D751}" dt="2021-05-25T08:50:45.931" v="264" actId="14100"/>
          <ac:spMkLst>
            <pc:docMk/>
            <pc:sldMk cId="3789918031" sldId="323"/>
            <ac:spMk id="2" creationId="{00000000-0000-0000-0000-000000000000}"/>
          </ac:spMkLst>
        </pc:spChg>
        <pc:spChg chg="add mod">
          <ac:chgData name="Laura Trukšāne" userId="9c22c5d9-63ad-486b-bfac-6f2be10462c4" providerId="ADAL" clId="{6A0F43E9-C28A-422D-BC23-80A380E8D751}" dt="2021-05-25T08:51:13.276" v="269" actId="20577"/>
          <ac:spMkLst>
            <pc:docMk/>
            <pc:sldMk cId="3789918031" sldId="323"/>
            <ac:spMk id="5" creationId="{8DCB60FB-8D3F-4C67-B51A-97FF159A5BCA}"/>
          </ac:spMkLst>
        </pc:spChg>
      </pc:sldChg>
      <pc:sldChg chg="modSp add del">
        <pc:chgData name="Laura Trukšāne" userId="9c22c5d9-63ad-486b-bfac-6f2be10462c4" providerId="ADAL" clId="{6A0F43E9-C28A-422D-BC23-80A380E8D751}" dt="2021-05-25T15:03:28.592" v="326" actId="47"/>
        <pc:sldMkLst>
          <pc:docMk/>
          <pc:sldMk cId="2590367681" sldId="324"/>
        </pc:sldMkLst>
        <pc:spChg chg="mod">
          <ac:chgData name="Laura Trukšāne" userId="9c22c5d9-63ad-486b-bfac-6f2be10462c4" providerId="ADAL" clId="{6A0F43E9-C28A-422D-BC23-80A380E8D751}" dt="2021-05-25T08:52:16.605" v="271"/>
          <ac:spMkLst>
            <pc:docMk/>
            <pc:sldMk cId="2590367681" sldId="324"/>
            <ac:spMk id="2" creationId="{00000000-0000-0000-0000-000000000000}"/>
          </ac:spMkLst>
        </pc:spChg>
      </pc:sldChg>
      <pc:sldChg chg="add del ord">
        <pc:chgData name="Laura Trukšāne" userId="9c22c5d9-63ad-486b-bfac-6f2be10462c4" providerId="ADAL" clId="{6A0F43E9-C28A-422D-BC23-80A380E8D751}" dt="2021-05-25T15:08:01.197" v="429" actId="47"/>
        <pc:sldMkLst>
          <pc:docMk/>
          <pc:sldMk cId="1154077869" sldId="32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gne.Berzina\Downloads\SRG03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144043235081434"/>
          <c:y val="3.7810213074444279E-3"/>
          <c:w val="0.57683919789621385"/>
          <c:h val="0.76243128601615073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'[SRG030.xlsx]SRG030'!$C$4:$Q$4</c:f>
              <c:strCache>
                <c:ptCount val="15"/>
                <c:pt idx="0">
                  <c:v>Dažādi</c:v>
                </c:pt>
                <c:pt idx="1">
                  <c:v>Vairumtirdzniecība un mazumtirdzniecība; transportlīdzekļu</c:v>
                </c:pt>
                <c:pt idx="2">
                  <c:v>Profesionālie, zinātniskie un tehniskie pakalpojumi</c:v>
                </c:pt>
                <c:pt idx="3">
                  <c:v> Lauksaimniecība, mežsaimniecība un zivsaimniecība</c:v>
                </c:pt>
                <c:pt idx="4">
                  <c:v>Veselība un sociālā aprūpe</c:v>
                </c:pt>
                <c:pt idx="5">
                  <c:v>Būvniecība</c:v>
                </c:pt>
                <c:pt idx="6">
                  <c:v>Apstrādes rūpniecība</c:v>
                </c:pt>
                <c:pt idx="7">
                  <c:v>Operācijas ar nekustamo īpašumu</c:v>
                </c:pt>
                <c:pt idx="8">
                  <c:v>Transports un uzglabāšana</c:v>
                </c:pt>
                <c:pt idx="9">
                  <c:v>Administratīvo un apkalpojošo dienestu darbība</c:v>
                </c:pt>
                <c:pt idx="10">
                  <c:v>Informācijas un komunikācijas pakalpojumi</c:v>
                </c:pt>
                <c:pt idx="11">
                  <c:v>Izmitināšana un ēdināšanas pakalpojumi</c:v>
                </c:pt>
                <c:pt idx="12">
                  <c:v>Māksla, izklaide un atpūta</c:v>
                </c:pt>
                <c:pt idx="13">
                  <c:v>Izglītība</c:v>
                </c:pt>
                <c:pt idx="14">
                  <c:v>Elektroenerģija, gāzes apgāde, siltumapgāde</c:v>
                </c:pt>
              </c:strCache>
            </c:strRef>
          </c:cat>
          <c:val>
            <c:numRef>
              <c:f>'[SRG030.xlsx]SRG030'!$C$5:$Q$5</c:f>
              <c:numCache>
                <c:formatCode>0</c:formatCode>
                <c:ptCount val="15"/>
                <c:pt idx="0">
                  <c:v>287</c:v>
                </c:pt>
                <c:pt idx="1">
                  <c:v>279</c:v>
                </c:pt>
                <c:pt idx="2">
                  <c:v>133</c:v>
                </c:pt>
                <c:pt idx="3">
                  <c:v>114</c:v>
                </c:pt>
                <c:pt idx="4">
                  <c:v>101</c:v>
                </c:pt>
                <c:pt idx="5">
                  <c:v>83</c:v>
                </c:pt>
                <c:pt idx="6">
                  <c:v>76</c:v>
                </c:pt>
                <c:pt idx="7">
                  <c:v>75</c:v>
                </c:pt>
                <c:pt idx="8">
                  <c:v>62</c:v>
                </c:pt>
                <c:pt idx="9">
                  <c:v>39</c:v>
                </c:pt>
                <c:pt idx="10">
                  <c:v>37</c:v>
                </c:pt>
                <c:pt idx="11">
                  <c:v>34</c:v>
                </c:pt>
                <c:pt idx="12">
                  <c:v>29</c:v>
                </c:pt>
                <c:pt idx="13">
                  <c:v>26</c:v>
                </c:pt>
                <c:pt idx="1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38-47AF-AEB5-9E1D263A641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327793824"/>
        <c:axId val="327792648"/>
      </c:barChart>
      <c:catAx>
        <c:axId val="327793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7792648"/>
        <c:crosses val="autoZero"/>
        <c:auto val="1"/>
        <c:lblAlgn val="ctr"/>
        <c:lblOffset val="100"/>
        <c:noMultiLvlLbl val="0"/>
      </c:catAx>
      <c:valAx>
        <c:axId val="32779264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793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4596" y="1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61295-B90E-44C4-86EA-F77861AF9401}" type="datetimeFigureOut">
              <a:rPr lang="lv-LV" smtClean="0"/>
              <a:t>25.05.2021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2013" cy="2551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8120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4596" y="6458120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255DB-B62A-4257-BD1D-8E51F68EF14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90468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255DB-B62A-4257-BD1D-8E51F68EF140}" type="slidenum">
              <a:rPr lang="lv-LV" smtClean="0"/>
              <a:t>2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495781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255DB-B62A-4257-BD1D-8E51F68EF140}" type="slidenum">
              <a:rPr lang="lv-LV" smtClean="0"/>
              <a:t>11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502427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255DB-B62A-4257-BD1D-8E51F68EF140}" type="slidenum">
              <a:rPr lang="lv-LV" smtClean="0"/>
              <a:t>12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806450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255DB-B62A-4257-BD1D-8E51F68EF140}" type="slidenum">
              <a:rPr lang="lv-LV" smtClean="0"/>
              <a:t>13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919716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255DB-B62A-4257-BD1D-8E51F68EF140}" type="slidenum">
              <a:rPr lang="lv-LV" smtClean="0"/>
              <a:t>14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937213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255DB-B62A-4257-BD1D-8E51F68EF140}" type="slidenum">
              <a:rPr lang="lv-LV" smtClean="0"/>
              <a:t>3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775613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255DB-B62A-4257-BD1D-8E51F68EF140}" type="slidenum">
              <a:rPr lang="lv-LV" smtClean="0"/>
              <a:t>4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639487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255DB-B62A-4257-BD1D-8E51F68EF140}" type="slidenum">
              <a:rPr lang="lv-LV" smtClean="0"/>
              <a:t>5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798234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255DB-B62A-4257-BD1D-8E51F68EF140}" type="slidenum">
              <a:rPr lang="lv-LV" smtClean="0"/>
              <a:t>6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156500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255DB-B62A-4257-BD1D-8E51F68EF140}" type="slidenum">
              <a:rPr lang="lv-LV" smtClean="0"/>
              <a:t>7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396716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255DB-B62A-4257-BD1D-8E51F68EF140}" type="slidenum">
              <a:rPr lang="lv-LV" smtClean="0"/>
              <a:t>8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88855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255DB-B62A-4257-BD1D-8E51F68EF140}" type="slidenum">
              <a:rPr lang="lv-LV" smtClean="0"/>
              <a:t>9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473009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255DB-B62A-4257-BD1D-8E51F68EF140}" type="slidenum">
              <a:rPr lang="lv-LV" smtClean="0"/>
              <a:t>10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316128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EFA21-C994-480F-BEF2-599C0C869C5C}" type="datetime1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8D5D-2620-4B35-B34C-CF1D25988D28}" type="datetime1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8D17-B944-42FE-9028-C4A413C25D6D}" type="datetime1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8202-8285-4979-B47A-1DC6790C1587}" type="datetime1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6381A-5941-49BE-80DA-7661D4B2812F}" type="datetime1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E7CF3-10E0-4710-A75C-5D1F781F90DF}" type="datetime1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48BF4-C57A-48E5-9F82-985E535AE65A}" type="datetime1">
              <a:rPr lang="en-US" smtClean="0"/>
              <a:t>5/25/2021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1B8F-FC26-48DE-965A-23DDA98D0076}" type="datetime1">
              <a:rPr lang="en-US" smtClean="0"/>
              <a:t>5/25/2021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F0C37-1DBE-4E68-8648-D7DE5A5EF575}" type="datetime1">
              <a:rPr lang="en-US" smtClean="0"/>
              <a:t>5/25/2021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C962-D30E-4ACB-B511-DF5EB83E5C0B}" type="datetime1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AF86-E42C-453C-BD05-70442EBC4547}" type="datetime1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573D3-06E9-48DA-98D1-5269B1055D69}" type="datetime1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3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3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3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273" y="0"/>
            <a:ext cx="970718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20" y="1524000"/>
            <a:ext cx="2811760" cy="13121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09B839-DF8E-46C1-87FD-C9D904856B13}"/>
              </a:ext>
            </a:extLst>
          </p:cNvPr>
          <p:cNvSpPr txBox="1"/>
          <p:nvPr/>
        </p:nvSpPr>
        <p:spPr>
          <a:xfrm>
            <a:off x="228600" y="3628396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800" spc="26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INVESTĪCIJU</a:t>
            </a:r>
            <a:r>
              <a:rPr lang="lv-LV" sz="4800" spc="6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4800" spc="2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IESPĒJAS</a:t>
            </a:r>
            <a:br>
              <a:rPr lang="lv-LV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4800" spc="2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JĒKABPILS</a:t>
            </a:r>
            <a:r>
              <a:rPr lang="lv-LV" sz="4800" spc="5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4800" spc="24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PILSĒTĀ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842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F52033AE-10BC-4156-B6A8-260EFC8BC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0" y="0"/>
            <a:ext cx="9220200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91"/>
            <a:ext cx="8590012" cy="1143000"/>
          </a:xfrm>
        </p:spPr>
        <p:txBody>
          <a:bodyPr>
            <a:normAutofit/>
          </a:bodyPr>
          <a:lstStyle/>
          <a:p>
            <a:pPr algn="r"/>
            <a:r>
              <a:rPr lang="lv-LV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UZŅĒMĒJDARBĪBAS RĀDĪTĀJI  PILSĒTĀ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C8685C62-84A6-4E18-BB5F-A8776C0E6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096000"/>
            <a:ext cx="1293172" cy="501993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4B870116-80D0-41AE-A6C0-E1B11D6F76D0}"/>
              </a:ext>
            </a:extLst>
          </p:cNvPr>
          <p:cNvSpPr txBox="1"/>
          <p:nvPr/>
        </p:nvSpPr>
        <p:spPr>
          <a:xfrm>
            <a:off x="609600" y="1707500"/>
            <a:ext cx="3728358" cy="209095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UZŅĒMĒJDARBĪBA</a:t>
            </a:r>
            <a:r>
              <a:rPr sz="14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JĒKABPILĪ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715" algn="just">
              <a:lnSpc>
                <a:spcPct val="100000"/>
              </a:lnSpc>
              <a:spcBef>
                <a:spcPts val="5"/>
              </a:spcBef>
            </a:pPr>
            <a:r>
              <a:rPr lang="lv-LV" sz="12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Jēkabpils pilsētā aktīvi un veiksmīgi darbojas daudzi uzņēmumi, kas nodrošina iedzīvotājiem darbavietas. Veiksmīga uzņēmējdarbība un konkurētspējīgu </a:t>
            </a:r>
            <a:r>
              <a:rPr lang="lv-LV" sz="1200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uzņēmumu attīstība ir pamats pilsētas izaugsmei.</a:t>
            </a:r>
          </a:p>
          <a:p>
            <a:pPr marL="12700" marR="5715" algn="just">
              <a:lnSpc>
                <a:spcPct val="100000"/>
              </a:lnSpc>
              <a:spcBef>
                <a:spcPts val="5"/>
              </a:spcBef>
            </a:pPr>
            <a:endParaRPr lang="lv-LV" sz="1200" spc="-1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715" algn="just">
              <a:lnSpc>
                <a:spcPct val="100000"/>
              </a:lnSpc>
              <a:spcBef>
                <a:spcPts val="5"/>
              </a:spcBef>
            </a:pPr>
            <a:r>
              <a:rPr sz="12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lv-LV" sz="12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sz="12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200" spc="-1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gadā</a:t>
            </a:r>
            <a:r>
              <a:rPr sz="12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Jēkabpilī lielāko apgrozījumu galvenokārt  nodrošināja uzņēmumi,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kuri </a:t>
            </a:r>
            <a:r>
              <a:rPr sz="12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nodarbojas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 </a:t>
            </a:r>
            <a:r>
              <a:rPr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būvniecības pakalpojumu</a:t>
            </a:r>
            <a:r>
              <a:rPr sz="1200" b="1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sniegšanu.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18642B9-32F2-4367-A61A-58B3A0F524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90903"/>
              </p:ext>
            </p:extLst>
          </p:nvPr>
        </p:nvGraphicFramePr>
        <p:xfrm>
          <a:off x="304802" y="4674799"/>
          <a:ext cx="8534395" cy="11739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7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8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10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53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96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67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6679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77470">
                <a:tc>
                  <a:txBody>
                    <a:bodyPr/>
                    <a:lstStyle/>
                    <a:p>
                      <a:pPr algn="l" fontAlgn="b"/>
                      <a:endParaRPr lang="lv-LV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lv-LV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lv-LV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lv-LV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lv-LV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lv-LV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lv-LV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931">
                <a:tc>
                  <a:txBody>
                    <a:bodyPr/>
                    <a:lstStyle/>
                    <a:p>
                      <a:pPr algn="l" fontAlgn="b"/>
                      <a:endParaRPr lang="lv-LV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Pavisam</a:t>
                      </a:r>
                      <a:endParaRPr lang="lv-LV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T.sk. Individuālie komersanti</a:t>
                      </a:r>
                      <a:endParaRPr lang="lv-LV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T.sk. Komercsabiedrības (tirgus sektors)</a:t>
                      </a:r>
                      <a:endParaRPr lang="lv-LV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Pavisam</a:t>
                      </a:r>
                      <a:endParaRPr lang="lv-LV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T.sk. Individuālie komersanti</a:t>
                      </a:r>
                      <a:endParaRPr lang="lv-LV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T.sk. Komercsabiedrības (tirgus sektors)</a:t>
                      </a:r>
                      <a:endParaRPr lang="lv-LV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Pavisam</a:t>
                      </a:r>
                      <a:endParaRPr lang="lv-LV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T.sk. Individuālie komersanti</a:t>
                      </a:r>
                      <a:endParaRPr lang="lv-LV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T.sk. Komercsabiedrības (tirgus sektors)</a:t>
                      </a:r>
                      <a:endParaRPr lang="lv-LV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470">
                <a:tc>
                  <a:txBody>
                    <a:bodyPr/>
                    <a:lstStyle/>
                    <a:p>
                      <a:pPr algn="l" fontAlgn="b"/>
                      <a:r>
                        <a:rPr lang="lv-LV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Latvija</a:t>
                      </a:r>
                      <a:endParaRPr lang="lv-LV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191819</a:t>
                      </a:r>
                      <a:endParaRPr lang="lv-LV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7404</a:t>
                      </a:r>
                      <a:endParaRPr lang="lv-LV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96671</a:t>
                      </a:r>
                      <a:endParaRPr lang="lv-LV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185243</a:t>
                      </a:r>
                      <a:endParaRPr lang="lv-LV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6759</a:t>
                      </a:r>
                      <a:endParaRPr lang="lv-LV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95419</a:t>
                      </a:r>
                      <a:endParaRPr lang="lv-LV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185006</a:t>
                      </a:r>
                      <a:endParaRPr lang="lv-LV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6570</a:t>
                      </a:r>
                      <a:endParaRPr lang="lv-LV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96627</a:t>
                      </a:r>
                      <a:endParaRPr lang="lv-LV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470">
                <a:tc>
                  <a:txBody>
                    <a:bodyPr/>
                    <a:lstStyle/>
                    <a:p>
                      <a:pPr algn="l" fontAlgn="b"/>
                      <a:r>
                        <a:rPr lang="lv-LV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Zemgales reģions</a:t>
                      </a:r>
                      <a:endParaRPr lang="lv-LV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18048</a:t>
                      </a:r>
                      <a:endParaRPr lang="lv-LV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984</a:t>
                      </a:r>
                      <a:endParaRPr lang="lv-LV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6349</a:t>
                      </a:r>
                      <a:endParaRPr lang="lv-LV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17116</a:t>
                      </a:r>
                      <a:endParaRPr lang="lv-LV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  <a:endParaRPr lang="lv-LV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6390</a:t>
                      </a:r>
                      <a:endParaRPr lang="lv-LV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17068</a:t>
                      </a:r>
                      <a:endParaRPr lang="lv-LV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856</a:t>
                      </a:r>
                      <a:endParaRPr lang="lv-LV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6637</a:t>
                      </a:r>
                      <a:endParaRPr lang="lv-LV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470">
                <a:tc>
                  <a:txBody>
                    <a:bodyPr/>
                    <a:lstStyle/>
                    <a:p>
                      <a:pPr algn="l" fontAlgn="b"/>
                      <a:r>
                        <a:rPr lang="lv-LV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Jēkabpils</a:t>
                      </a:r>
                      <a:endParaRPr lang="lv-LV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1574</a:t>
                      </a:r>
                      <a:endParaRPr lang="lv-LV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  <a:endParaRPr lang="lv-LV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681</a:t>
                      </a:r>
                      <a:endParaRPr lang="lv-LV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1509</a:t>
                      </a:r>
                      <a:endParaRPr lang="lv-LV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  <a:endParaRPr lang="lv-LV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659</a:t>
                      </a:r>
                      <a:endParaRPr lang="lv-LV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1488</a:t>
                      </a:r>
                      <a:endParaRPr lang="lv-LV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</a:t>
                      </a:r>
                      <a:endParaRPr lang="lv-LV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670</a:t>
                      </a:r>
                      <a:endParaRPr lang="lv-LV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" marR="6830" marT="68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8C69780-C3D5-4882-BF99-90432C78BA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941286"/>
              </p:ext>
            </p:extLst>
          </p:nvPr>
        </p:nvGraphicFramePr>
        <p:xfrm>
          <a:off x="5111273" y="1158386"/>
          <a:ext cx="3346927" cy="345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6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ctr" fontAlgn="t"/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v-LV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Uzņēmums</a:t>
                      </a:r>
                    </a:p>
                  </a:txBody>
                  <a:tcPr marL="6310" marR="6310" marT="631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lv-LV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Apgroz. 2019.g.</a:t>
                      </a:r>
                    </a:p>
                  </a:txBody>
                  <a:tcPr marL="6310" marR="6310" marT="631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OŠUKALNS, SIA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41,437,533.00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Jēkabpils kokapstrāde, SIA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25,533,821.00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DEVONA, SIA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16,140,755.00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Jēkabpils reģionālā slimnīca, SIA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12,713,160.00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LC būve, SIA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11,202,429.00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GEFA LATVIJA, SIA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7,720,860.00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SILPEC, SIA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5,932,840.00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Sedumi, SIA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5,774,969.00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Ošukalns celtniecība, SIA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5,574,949.00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Erbauer group, SIA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5,498,360.00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HEKTORS, SIA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4,113,133.00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Ramda C, SIA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3,422,775.00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Krustpils, SIA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3,353,145.00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LIDSIL, SIA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3,317,292.00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Jēkabpils siltums, SIA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lv-LV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3,147,883.00</a:t>
                      </a:r>
                      <a:endParaRPr lang="lv-LV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0" marR="6310" marT="631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0447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F52033AE-10BC-4156-B6A8-260EFC8BC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0" y="0"/>
            <a:ext cx="9220200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91"/>
            <a:ext cx="8590012" cy="1143000"/>
          </a:xfrm>
        </p:spPr>
        <p:txBody>
          <a:bodyPr>
            <a:normAutofit/>
          </a:bodyPr>
          <a:lstStyle/>
          <a:p>
            <a:pPr algn="r"/>
            <a:r>
              <a:rPr lang="lv-LV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UZŅĒMĒJDARBĪBAS RĀDĪTĀJI  PILSĒTĀ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C8685C62-84A6-4E18-BB5F-A8776C0E6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096000"/>
            <a:ext cx="1293172" cy="501993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F43A6D8-ADCB-4F47-9FB1-828B400E79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4536086"/>
              </p:ext>
            </p:extLst>
          </p:nvPr>
        </p:nvGraphicFramePr>
        <p:xfrm>
          <a:off x="818196" y="2438400"/>
          <a:ext cx="7507607" cy="4030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CA3E26C-1E4C-4041-A5EA-BCE8A3C871AC}"/>
              </a:ext>
            </a:extLst>
          </p:cNvPr>
          <p:cNvSpPr/>
          <p:nvPr/>
        </p:nvSpPr>
        <p:spPr>
          <a:xfrm>
            <a:off x="430491" y="1167572"/>
            <a:ext cx="7976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715" algn="just">
              <a:spcBef>
                <a:spcPts val="5"/>
              </a:spcBef>
            </a:pPr>
            <a:r>
              <a:rPr lang="lv-LV" sz="12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Salīdzinot ar citām republikas nozīmes pilsētām Jēkabpilī ir salīdzinoši zems tirgus sektora ekonomiski </a:t>
            </a:r>
            <a:r>
              <a:rPr lang="lv-LV" sz="1200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aktīvo uzņēmumu skaits </a:t>
            </a:r>
            <a:r>
              <a:rPr lang="lv-LV" sz="12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 1000 iedzīvotājiem – 63. Tas ir gandrīz uz pusi mazāks rādītājs kā Rīgā - 116 un par 30% mazāks kā vidēji Latvijā - 90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DCAE41-0249-407F-BC41-037B8D48B5F3}"/>
              </a:ext>
            </a:extLst>
          </p:cNvPr>
          <p:cNvSpPr txBox="1"/>
          <p:nvPr/>
        </p:nvSpPr>
        <p:spPr>
          <a:xfrm>
            <a:off x="549773" y="1748892"/>
            <a:ext cx="8404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Ekonomiski aktīvi uzņēmumi Jēkabpilī pēc galvenajiem darbības veidiem 2018.g., skaits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22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F52033AE-10BC-4156-B6A8-260EFC8BC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0" y="0"/>
            <a:ext cx="9220200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91"/>
            <a:ext cx="8590012" cy="1143000"/>
          </a:xfrm>
        </p:spPr>
        <p:txBody>
          <a:bodyPr>
            <a:normAutofit fontScale="90000"/>
          </a:bodyPr>
          <a:lstStyle/>
          <a:p>
            <a:pPr algn="r"/>
            <a:r>
              <a:rPr lang="lv-LV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BIZNESA VIDE UN  ATBALSTA INSTRUMENTI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5A13B3-B747-404E-9D21-5203AEB8E48E}"/>
              </a:ext>
            </a:extLst>
          </p:cNvPr>
          <p:cNvSpPr/>
          <p:nvPr/>
        </p:nvSpPr>
        <p:spPr>
          <a:xfrm>
            <a:off x="898807" y="1154459"/>
            <a:ext cx="2209800" cy="11192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v-LV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Pieejamas teritorijas industriālu objektu izveidei ar nodrošinātu nepieciešamo infrastruktūru</a:t>
            </a:r>
          </a:p>
          <a:p>
            <a:pPr algn="ctr"/>
            <a:endParaRPr lang="lv-LV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11DC0A-5B31-4D64-BA20-D2BE92E605D7}"/>
              </a:ext>
            </a:extLst>
          </p:cNvPr>
          <p:cNvSpPr/>
          <p:nvPr/>
        </p:nvSpPr>
        <p:spPr>
          <a:xfrm>
            <a:off x="3458064" y="1154458"/>
            <a:ext cx="2227871" cy="11192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Plašas loģistikas iespējas -atrašanās svarīgu nacionālas un starptautiskas nozīmes autoceļu un galveno valsts tranzīta dzelzceļa līniju krustojumā, TEN-T tīkls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DF9C6F-A1DC-4BC9-8128-10B6B9646B12}"/>
              </a:ext>
            </a:extLst>
          </p:cNvPr>
          <p:cNvSpPr/>
          <p:nvPr/>
        </p:nvSpPr>
        <p:spPr>
          <a:xfrm>
            <a:off x="6035391" y="1154458"/>
            <a:ext cx="2194457" cy="11192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Pieejams kvalificēts darbaspēks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F9E50F-4401-4CCF-9C35-2AF225DB784B}"/>
              </a:ext>
            </a:extLst>
          </p:cNvPr>
          <p:cNvSpPr/>
          <p:nvPr/>
        </p:nvSpPr>
        <p:spPr>
          <a:xfrm>
            <a:off x="6035388" y="2496886"/>
            <a:ext cx="2194457" cy="11551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Nozīmīgu dabas resursu pieejamība Jēkabpils pilsētai apkārt esošajos novados - LIZ, meži, derīgie izrakteņi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5368F6-ABC8-4871-80C0-275166746FCF}"/>
              </a:ext>
            </a:extLst>
          </p:cNvPr>
          <p:cNvSpPr/>
          <p:nvPr/>
        </p:nvSpPr>
        <p:spPr>
          <a:xfrm>
            <a:off x="6035389" y="3862732"/>
            <a:ext cx="2194457" cy="11608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Nodokļu atvieglojumi līdz 90%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F41DEA-747B-4FF1-B0B5-5484707881F3}"/>
              </a:ext>
            </a:extLst>
          </p:cNvPr>
          <p:cNvSpPr/>
          <p:nvPr/>
        </p:nvSpPr>
        <p:spPr>
          <a:xfrm>
            <a:off x="6035390" y="5249639"/>
            <a:ext cx="2194457" cy="11051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Biznesa inkubatora Jēkabpils filiāle - iespējas un atbalsts jaunajiem uzņēmējiem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A1EE8E-9735-4532-8A62-17FBF59BA21A}"/>
              </a:ext>
            </a:extLst>
          </p:cNvPr>
          <p:cNvSpPr/>
          <p:nvPr/>
        </p:nvSpPr>
        <p:spPr>
          <a:xfrm>
            <a:off x="3458066" y="5249640"/>
            <a:ext cx="2227871" cy="11051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Jēkabpils tālākizglītības un tehnoloģiju centrs </a:t>
            </a:r>
          </a:p>
          <a:p>
            <a:pPr algn="ctr"/>
            <a:r>
              <a:rPr lang="lv-LV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(www.titc.lv)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7B58BE-D747-4321-8B07-02EC4E3B96BA}"/>
              </a:ext>
            </a:extLst>
          </p:cNvPr>
          <p:cNvSpPr/>
          <p:nvPr/>
        </p:nvSpPr>
        <p:spPr>
          <a:xfrm>
            <a:off x="898807" y="5249638"/>
            <a:ext cx="2209800" cy="11051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Nekustamā īpašuma nomas maksas atlaides līdz 90%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CEE1EB-3D6E-4D24-9508-BAEA44F52877}"/>
              </a:ext>
            </a:extLst>
          </p:cNvPr>
          <p:cNvSpPr/>
          <p:nvPr/>
        </p:nvSpPr>
        <p:spPr>
          <a:xfrm>
            <a:off x="3458065" y="3878041"/>
            <a:ext cx="2227871" cy="11455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Pirmsskolas, pamatizglītības un augstākās izglītības iestādes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FEADEE-36A3-45C0-8F06-11D1785FBB75}"/>
              </a:ext>
            </a:extLst>
          </p:cNvPr>
          <p:cNvSpPr/>
          <p:nvPr/>
        </p:nvSpPr>
        <p:spPr>
          <a:xfrm>
            <a:off x="898807" y="3878042"/>
            <a:ext cx="2209800" cy="11455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Uzņēmēju sadarbība:</a:t>
            </a:r>
          </a:p>
          <a:p>
            <a:pPr algn="ctr"/>
            <a:r>
              <a:rPr lang="lv-LV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Jēkabpils Uzņēmēju biedrība;</a:t>
            </a:r>
          </a:p>
          <a:p>
            <a:pPr algn="ctr"/>
            <a:r>
              <a:rPr lang="lv-LV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Jēkabpils Rezidence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2F25BE-2E0C-496A-B723-1868B176BFCF}"/>
              </a:ext>
            </a:extLst>
          </p:cNvPr>
          <p:cNvSpPr/>
          <p:nvPr/>
        </p:nvSpPr>
        <p:spPr>
          <a:xfrm>
            <a:off x="898807" y="2499681"/>
            <a:ext cx="2209800" cy="11523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Vakanču gadatirgus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51447BF-8ABE-4395-BA42-7ED6D77935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59" r="-3796" b="13496"/>
          <a:stretch/>
        </p:blipFill>
        <p:spPr>
          <a:xfrm>
            <a:off x="3568557" y="2391143"/>
            <a:ext cx="2038324" cy="1320541"/>
          </a:xfrm>
          <a:prstGeom prst="rect">
            <a:avLst/>
          </a:prstGeom>
          <a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C8685C62-84A6-4E18-BB5F-A8776C0E63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096000"/>
            <a:ext cx="1293172" cy="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47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F52033AE-10BC-4156-B6A8-260EFC8BC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0" y="0"/>
            <a:ext cx="9220200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91"/>
            <a:ext cx="8590012" cy="1143000"/>
          </a:xfrm>
        </p:spPr>
        <p:txBody>
          <a:bodyPr>
            <a:normAutofit fontScale="90000"/>
          </a:bodyPr>
          <a:lstStyle/>
          <a:p>
            <a:pPr algn="r"/>
            <a:r>
              <a:rPr lang="lv-LV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PAŠVALDĪBAS UN UZŅĒMĒJU SADARBĪBA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C8685C62-84A6-4E18-BB5F-A8776C0E6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096000"/>
            <a:ext cx="1293172" cy="501993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D689162A-0C95-4F22-AF37-9135D636C72B}"/>
              </a:ext>
            </a:extLst>
          </p:cNvPr>
          <p:cNvSpPr/>
          <p:nvPr/>
        </p:nvSpPr>
        <p:spPr>
          <a:xfrm>
            <a:off x="8377843" y="1732944"/>
            <a:ext cx="465512" cy="6317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FB1DC8D-4440-470E-B804-FDF842BBF453}"/>
              </a:ext>
            </a:extLst>
          </p:cNvPr>
          <p:cNvSpPr/>
          <p:nvPr/>
        </p:nvSpPr>
        <p:spPr>
          <a:xfrm>
            <a:off x="3383821" y="2727326"/>
            <a:ext cx="1316260" cy="6827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906E0864-7A6C-4715-A9DC-017E49730702}"/>
              </a:ext>
            </a:extLst>
          </p:cNvPr>
          <p:cNvSpPr txBox="1"/>
          <p:nvPr/>
        </p:nvSpPr>
        <p:spPr>
          <a:xfrm>
            <a:off x="4961443" y="1742936"/>
            <a:ext cx="3315368" cy="42992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1400" b="1" spc="-20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LATVIJAS </a:t>
            </a:r>
            <a:r>
              <a:rPr sz="1400" b="1" spc="-5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TIRDZNIECĪBAS UN RŪPNIECĪBAS  </a:t>
            </a:r>
            <a:r>
              <a:rPr sz="1400" b="1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KAMERA </a:t>
            </a:r>
            <a:r>
              <a:rPr sz="1400" b="1" spc="-25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(LTRK) </a:t>
            </a:r>
            <a:r>
              <a:rPr sz="1400" b="1" spc="-5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JĒKABPILS REĢIONĀLĀ  </a:t>
            </a:r>
            <a:r>
              <a:rPr sz="1400" b="1" spc="-10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NODAĻA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2570">
              <a:lnSpc>
                <a:spcPct val="100000"/>
              </a:lnSpc>
            </a:pPr>
            <a:endParaRPr lang="lv-LV" sz="1200" spc="-5" dirty="0">
              <a:solidFill>
                <a:srgbClr val="6E6E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2570">
              <a:lnSpc>
                <a:spcPct val="100000"/>
              </a:lnSpc>
            </a:pPr>
            <a:r>
              <a:rPr sz="1200" spc="-5" dirty="0" err="1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Dibināta</a:t>
            </a:r>
            <a:r>
              <a:rPr sz="1200" spc="-3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1934.gadā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2570">
              <a:lnSpc>
                <a:spcPct val="100000"/>
              </a:lnSpc>
              <a:spcBef>
                <a:spcPts val="290"/>
              </a:spcBef>
            </a:pPr>
            <a:r>
              <a:rPr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Misija-Sadarbībā radīt</a:t>
            </a:r>
            <a:r>
              <a:rPr sz="1200" spc="-2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 err="1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virsvērtību</a:t>
            </a:r>
            <a:r>
              <a:rPr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v-LV" sz="1200" spc="-5" dirty="0">
              <a:solidFill>
                <a:srgbClr val="6E6E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just">
              <a:lnSpc>
                <a:spcPct val="100000"/>
              </a:lnSpc>
              <a:spcBef>
                <a:spcPts val="290"/>
              </a:spcBef>
            </a:pPr>
            <a:r>
              <a:rPr sz="1200" dirty="0" err="1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Pārstāv</a:t>
            </a:r>
            <a:r>
              <a:rPr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uzņēmēju intereses, </a:t>
            </a:r>
            <a:r>
              <a:rPr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kā </a:t>
            </a:r>
            <a:r>
              <a:rPr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arī izsniedz </a:t>
            </a:r>
            <a:r>
              <a:rPr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preču  </a:t>
            </a:r>
            <a:r>
              <a:rPr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izcelsmes sertifikātus, piedalās </a:t>
            </a:r>
            <a:r>
              <a:rPr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dažādos </a:t>
            </a:r>
            <a:r>
              <a:rPr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biznesu  veicinošos pasākumos Latvijā </a:t>
            </a:r>
            <a:r>
              <a:rPr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ārvalstīs. </a:t>
            </a:r>
            <a:endParaRPr lang="lv-LV" sz="1200" spc="-5" dirty="0">
              <a:solidFill>
                <a:srgbClr val="6E6E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just">
              <a:lnSpc>
                <a:spcPct val="100000"/>
              </a:lnSpc>
              <a:spcBef>
                <a:spcPts val="290"/>
              </a:spcBef>
            </a:pPr>
            <a:endParaRPr lang="lv-LV" sz="1200" spc="-5" dirty="0">
              <a:solidFill>
                <a:srgbClr val="6E6E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just">
              <a:lnSpc>
                <a:spcPct val="100000"/>
              </a:lnSpc>
              <a:spcBef>
                <a:spcPts val="290"/>
              </a:spcBef>
            </a:pPr>
            <a:endParaRPr lang="lv-LV" sz="1200" spc="-5" dirty="0">
              <a:solidFill>
                <a:srgbClr val="6E6E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just">
              <a:spcBef>
                <a:spcPts val="105"/>
              </a:spcBef>
            </a:pPr>
            <a:r>
              <a:rPr lang="lv-LV" sz="1400" b="1" spc="-5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Reģionālā biznesa un tūrisma attīstības biedrība Jēkabpils Rezidence</a:t>
            </a:r>
          </a:p>
          <a:p>
            <a:pPr marL="12700" marR="5080" algn="just">
              <a:spcBef>
                <a:spcPts val="105"/>
              </a:spcBef>
            </a:pPr>
            <a:endParaRPr lang="lv-LV" sz="1400" b="1" spc="-5" dirty="0">
              <a:solidFill>
                <a:srgbClr val="28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spcBef>
                <a:spcPts val="100"/>
              </a:spcBef>
            </a:pPr>
            <a:r>
              <a:rPr lang="lv-LV" sz="1400" b="1" spc="-5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Jēkabpils pilsētas un Zemgales reģiona MVU interešu pārstāvniecība un dialoga veidošana ar valsts un pašvaldību iestādēm, Latvijas un starptautiskajām organizācijām; informēšana un izglītošana par biznesa vidi, normatīvajiem aktiem un nodokļu politiku, kā arī par iespēju saņemt atbalstu dažādās pašvaldības, valsts un ES  programmās. </a:t>
            </a:r>
            <a:endParaRPr sz="1200" spc="-10" dirty="0">
              <a:solidFill>
                <a:srgbClr val="6E6E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AD9E0371-F108-40E1-8F0D-B452ACB6BF32}"/>
              </a:ext>
            </a:extLst>
          </p:cNvPr>
          <p:cNvSpPr txBox="1"/>
          <p:nvPr/>
        </p:nvSpPr>
        <p:spPr>
          <a:xfrm>
            <a:off x="331649" y="1016194"/>
            <a:ext cx="3463548" cy="1934504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55244">
              <a:spcBef>
                <a:spcPts val="385"/>
              </a:spcBef>
            </a:pPr>
            <a:r>
              <a:rPr lang="lv-LV" sz="1400" b="1" spc="-10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JĒKABPILS </a:t>
            </a:r>
            <a:r>
              <a:rPr lang="lv-LV" sz="1400" b="1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UZŅĒMĒJU</a:t>
            </a:r>
            <a:r>
              <a:rPr lang="lv-LV" sz="1400" b="1" spc="-25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400" b="1" spc="-5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BIEDRĪBA</a:t>
            </a:r>
            <a:endParaRPr lang="lv-LV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244">
              <a:lnSpc>
                <a:spcPct val="100000"/>
              </a:lnSpc>
              <a:spcBef>
                <a:spcPts val="385"/>
              </a:spcBef>
            </a:pPr>
            <a:endParaRPr lang="lv-LV" sz="1200" spc="-5" dirty="0">
              <a:solidFill>
                <a:srgbClr val="6E6E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244">
              <a:lnSpc>
                <a:spcPct val="100000"/>
              </a:lnSpc>
              <a:spcBef>
                <a:spcPts val="385"/>
              </a:spcBef>
            </a:pPr>
            <a:r>
              <a:rPr sz="1200" spc="-5" dirty="0" err="1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Dibināta</a:t>
            </a:r>
            <a:r>
              <a:rPr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2010. gada 17.</a:t>
            </a:r>
            <a:r>
              <a:rPr sz="1200" spc="-8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dirty="0" err="1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martā</a:t>
            </a:r>
            <a:endParaRPr lang="lv-LV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244">
              <a:lnSpc>
                <a:spcPct val="100000"/>
              </a:lnSpc>
              <a:spcBef>
                <a:spcPts val="385"/>
              </a:spcBef>
            </a:pPr>
            <a:r>
              <a:rPr sz="1200" spc="-10" dirty="0" err="1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200" spc="-5" dirty="0" err="1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1200" spc="-15" dirty="0" err="1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200" spc="-5" dirty="0" err="1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sz="1200" spc="-10" dirty="0" err="1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200" spc="-5" dirty="0" err="1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1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Jē</a:t>
            </a:r>
            <a:r>
              <a:rPr sz="1200" spc="-1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abp</a:t>
            </a:r>
            <a:r>
              <a:rPr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dirty="0" err="1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1200" spc="-5" dirty="0" err="1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sz="1200" spc="-15" dirty="0" err="1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200" dirty="0" err="1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ēt</a:t>
            </a:r>
            <a:r>
              <a:rPr sz="1200" spc="5" dirty="0" err="1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200" dirty="0" err="1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lv-LV"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tuvāko </a:t>
            </a:r>
            <a:r>
              <a:rPr lang="lv-LV"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novadu 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uzņēmējus</a:t>
            </a:r>
            <a:r>
              <a:rPr lang="lv-LV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Pašvaldības darbinieki regulāri tiekas ar Jēkabpils  uzņēmēju 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biedrības biedriem, 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informējot par jaunumiem,  uzklausot </a:t>
            </a:r>
            <a:r>
              <a:rPr lang="lv-LV"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viedokļus un 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problēmas, kas aktuālas  uzņēmējiem.</a:t>
            </a:r>
            <a:endParaRPr lang="lv-LV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indent="34925">
              <a:spcBef>
                <a:spcPts val="290"/>
              </a:spcBef>
              <a:tabLst>
                <a:tab pos="742315" algn="l"/>
                <a:tab pos="1057910" algn="l"/>
                <a:tab pos="1835150" algn="l"/>
              </a:tabLst>
            </a:pPr>
            <a:endParaRPr lang="lv-LV" sz="1200" dirty="0">
              <a:latin typeface="Arial"/>
              <a:cs typeface="Arial"/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89AE3E56-BDAD-410A-BB41-3E3060D4DFF1}"/>
              </a:ext>
            </a:extLst>
          </p:cNvPr>
          <p:cNvSpPr txBox="1"/>
          <p:nvPr/>
        </p:nvSpPr>
        <p:spPr>
          <a:xfrm>
            <a:off x="354690" y="2936624"/>
            <a:ext cx="3572954" cy="1978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669290" algn="l"/>
                <a:tab pos="1426845" algn="l"/>
                <a:tab pos="2173605" algn="l"/>
                <a:tab pos="3073400" algn="l"/>
              </a:tabLst>
            </a:pPr>
            <a:r>
              <a:rPr lang="lv-LV" sz="1400" b="1" spc="-5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ZEMGALES </a:t>
            </a:r>
            <a:r>
              <a:rPr lang="lv-LV" sz="1400" b="1" spc="-15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DARBA </a:t>
            </a:r>
            <a:r>
              <a:rPr lang="lv-LV" sz="1400" b="1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DEVĒJU </a:t>
            </a:r>
            <a:r>
              <a:rPr lang="lv-LV" sz="1400" b="1" spc="-25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PADOME</a:t>
            </a:r>
            <a:endParaRPr lang="lv-LV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9290" algn="l"/>
                <a:tab pos="1426845" algn="l"/>
                <a:tab pos="2173605" algn="l"/>
                <a:tab pos="3073400" algn="l"/>
              </a:tabLst>
            </a:pPr>
            <a:endParaRPr lang="lv-LV" sz="1200" spc="-5" dirty="0">
              <a:solidFill>
                <a:srgbClr val="6E6E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9290" algn="l"/>
                <a:tab pos="1426845" algn="l"/>
                <a:tab pos="2173605" algn="l"/>
                <a:tab pos="3073400" algn="l"/>
              </a:tabLst>
            </a:pPr>
            <a:r>
              <a:rPr sz="1200" spc="-5" dirty="0" err="1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Dibināta</a:t>
            </a:r>
            <a:r>
              <a:rPr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2010. gada 30. </a:t>
            </a:r>
            <a:r>
              <a:rPr sz="1200" spc="-5" dirty="0" err="1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novembrī</a:t>
            </a:r>
            <a:r>
              <a:rPr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200" spc="-5" dirty="0" err="1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Padome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10" dirty="0" err="1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apvieno</a:t>
            </a:r>
            <a:r>
              <a:rPr lang="lv-LV"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Jēkabpils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uzņēmēju biedrību, Jelgavas Ražotāju un tirgotāju asociāciju un Bauskas uzņēmēju klubu «Bauska-97».</a:t>
            </a:r>
          </a:p>
          <a:p>
            <a:pPr marL="12700">
              <a:spcBef>
                <a:spcPts val="100"/>
              </a:spcBef>
              <a:tabLst>
                <a:tab pos="669290" algn="l"/>
                <a:tab pos="1426845" algn="l"/>
                <a:tab pos="2173605" algn="l"/>
                <a:tab pos="3073400" algn="l"/>
              </a:tabLst>
            </a:pP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ērķ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lv-LV" sz="1200" spc="-1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ici</a:t>
            </a:r>
            <a:r>
              <a:rPr lang="lv-LV"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āt r</a:t>
            </a:r>
            <a:r>
              <a:rPr lang="lv-LV" sz="1200" spc="-1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ģ</a:t>
            </a:r>
            <a:r>
              <a:rPr lang="lv-LV" sz="1200" spc="-1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lv-LV"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u</a:t>
            </a:r>
            <a:r>
              <a:rPr lang="lv-LV" sz="1200" spc="-1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lv-LV"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ņ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ē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ē</a:t>
            </a:r>
            <a:r>
              <a:rPr lang="lv-LV" sz="1200" spc="-1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s</a:t>
            </a:r>
            <a:r>
              <a:rPr lang="lv-LV"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arb</a:t>
            </a:r>
            <a:r>
              <a:rPr lang="lv-LV"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ī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lv-LV"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lv-LV"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lv-LV" sz="1200" spc="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lv-LV"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āci</a:t>
            </a:r>
            <a:r>
              <a:rPr lang="lv-LV" sz="1200" spc="-2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lv-LV" sz="1200" spc="-1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p</a:t>
            </a:r>
            <a:r>
              <a:rPr lang="lv-LV" sz="1200" spc="-2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lv-LV" sz="1200" spc="-2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lv-LV" sz="1200" spc="-1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lv-LV"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lv-LV" sz="1200" spc="-1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lv-LV"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ņ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	u</a:t>
            </a:r>
            <a:r>
              <a:rPr lang="lv-LV" sz="1200" spc="-1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lv-LV"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ņ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ē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ē</a:t>
            </a:r>
            <a:r>
              <a:rPr lang="lv-LV" sz="1200" spc="-1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lv-LV"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arb</a:t>
            </a:r>
            <a:r>
              <a:rPr lang="lv-LV"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īb</a:t>
            </a:r>
            <a:r>
              <a:rPr lang="lv-LV" sz="1200" spc="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v-LV"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nodarbinātības 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attīstību </a:t>
            </a:r>
            <a:r>
              <a:rPr lang="lv-LV" sz="1200" spc="-1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lv-LV"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darba   devēju </a:t>
            </a:r>
            <a:r>
              <a:rPr lang="lv-LV" sz="1200" spc="14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200" spc="-1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organizāciju 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izveidi.</a:t>
            </a:r>
          </a:p>
          <a:p>
            <a:pPr marL="12700" marR="5080">
              <a:lnSpc>
                <a:spcPct val="120000"/>
              </a:lnSpc>
              <a:spcBef>
                <a:spcPts val="100"/>
              </a:spcBef>
              <a:tabLst>
                <a:tab pos="772795" algn="l"/>
                <a:tab pos="1496695" algn="l"/>
              </a:tabLst>
            </a:pPr>
            <a:endParaRPr sz="1200" dirty="0">
              <a:latin typeface="Arial"/>
              <a:cs typeface="Arial"/>
            </a:endParaRPr>
          </a:p>
        </p:txBody>
      </p:sp>
      <p:sp>
        <p:nvSpPr>
          <p:cNvPr id="12" name="object 22">
            <a:extLst>
              <a:ext uri="{FF2B5EF4-FFF2-40B4-BE49-F238E27FC236}">
                <a16:creationId xmlns:a16="http://schemas.microsoft.com/office/drawing/2014/main" id="{E655184C-992A-48B3-818F-62FBEC6E112B}"/>
              </a:ext>
            </a:extLst>
          </p:cNvPr>
          <p:cNvSpPr txBox="1"/>
          <p:nvPr/>
        </p:nvSpPr>
        <p:spPr>
          <a:xfrm>
            <a:off x="364987" y="4857711"/>
            <a:ext cx="3463548" cy="17312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669290" algn="l"/>
                <a:tab pos="1426845" algn="l"/>
                <a:tab pos="2173605" algn="l"/>
                <a:tab pos="3073400" algn="l"/>
              </a:tabLst>
            </a:pPr>
            <a:endParaRPr lang="lv-LV" sz="1200" spc="-5" dirty="0">
              <a:solidFill>
                <a:srgbClr val="6E6E6E"/>
              </a:solidFill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lv-LV" sz="1400" b="1" spc="-5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LIAA BIZNESA</a:t>
            </a:r>
            <a:r>
              <a:rPr lang="lv-LV" sz="1400" b="1" spc="-65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400" b="1" spc="-25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INKUBATORS</a:t>
            </a:r>
            <a:endParaRPr lang="lv-LV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26034">
              <a:lnSpc>
                <a:spcPct val="100000"/>
              </a:lnSpc>
            </a:pPr>
            <a:endParaRPr lang="lv-LV" sz="1200" spc="-5" dirty="0">
              <a:solidFill>
                <a:srgbClr val="6E6E6E"/>
              </a:solidFill>
              <a:latin typeface="Arial"/>
              <a:cs typeface="Arial"/>
            </a:endParaRPr>
          </a:p>
          <a:p>
            <a:pPr marL="12700" marR="26034">
              <a:lnSpc>
                <a:spcPct val="100000"/>
              </a:lnSpc>
            </a:pP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Jēkabpilī darbojas biznesa inkubators. Inkubators  veicina komercdarbības attīstību, atbalstot uzņēmējus 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 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nodrošinot 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tos 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inkubācijas periodā 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telpām,  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infrastruktūru, 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kontaktiem, 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specializētām konsultācijām  </a:t>
            </a:r>
            <a:r>
              <a:rPr lang="lv-LV" sz="120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pakalpojumiem uzņēmējdarbības</a:t>
            </a:r>
            <a:r>
              <a:rPr lang="lv-LV" sz="1200" spc="-70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200" spc="-5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jautājumos.</a:t>
            </a:r>
            <a:endParaRPr lang="lv-LV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spcBef>
                <a:spcPts val="100"/>
              </a:spcBef>
              <a:tabLst>
                <a:tab pos="669290" algn="l"/>
                <a:tab pos="1426845" algn="l"/>
                <a:tab pos="2173605" algn="l"/>
                <a:tab pos="3073400" algn="l"/>
              </a:tabLst>
            </a:pPr>
            <a:endParaRPr sz="1200" dirty="0">
              <a:latin typeface="Arial"/>
              <a:cs typeface="Arial"/>
            </a:endParaRPr>
          </a:p>
        </p:txBody>
      </p:sp>
      <p:sp>
        <p:nvSpPr>
          <p:cNvPr id="13" name="object 25">
            <a:extLst>
              <a:ext uri="{FF2B5EF4-FFF2-40B4-BE49-F238E27FC236}">
                <a16:creationId xmlns:a16="http://schemas.microsoft.com/office/drawing/2014/main" id="{C763A335-A1FF-49B3-80E6-EF40A0DF4D09}"/>
              </a:ext>
            </a:extLst>
          </p:cNvPr>
          <p:cNvSpPr/>
          <p:nvPr/>
        </p:nvSpPr>
        <p:spPr>
          <a:xfrm>
            <a:off x="3383821" y="1029611"/>
            <a:ext cx="1155700" cy="7299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B4990D-47B2-4D4E-A0FC-3004B0E110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2851" y="4748922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96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F52033AE-10BC-4156-B6A8-260EFC8BC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0" y="0"/>
            <a:ext cx="9220200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8691"/>
            <a:ext cx="8894812" cy="1143000"/>
          </a:xfrm>
        </p:spPr>
        <p:txBody>
          <a:bodyPr>
            <a:noAutofit/>
          </a:bodyPr>
          <a:lstStyle/>
          <a:p>
            <a:pPr algn="r"/>
            <a:r>
              <a:rPr lang="lv-LV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PAŠVALDĪBAS ATBALSTS UZŅĒMĒJDARBĪBA</a:t>
            </a:r>
            <a:r>
              <a:rPr lang="en-US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I</a:t>
            </a:r>
            <a:endParaRPr lang="lv-LV" sz="3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C8685C62-84A6-4E18-BB5F-A8776C0E6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096000"/>
            <a:ext cx="1293172" cy="50199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CB60FB-8D3F-4C67-B51A-97FF159A5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7804705" cy="4572000"/>
          </a:xfrm>
        </p:spPr>
        <p:txBody>
          <a:bodyPr>
            <a:normAutofit fontScale="47500" lnSpcReduction="20000"/>
          </a:bodyPr>
          <a:lstStyle/>
          <a:p>
            <a:pPr marL="34290" indent="0">
              <a:buNone/>
            </a:pPr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 veicinātu sadarbību ar Jēkabpils uzņēmējiem un sekmētu uzņēmējdarbības attīstību, Jēkabpils pilsētas pašvaldība īsteno vairākas aktivitātes: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" indent="0">
              <a:buNone/>
            </a:pPr>
            <a:endParaRPr lang="lv-LV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piemēro nekustamā īpašuma nodokļa atlaides komersantiem;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Piemēro nekustamā īpašuma nomas atlaides līdz 90%;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nodrošina pilsētas infrastruktūras attīstību (transports, pakalpojumi, pilsētvide, u.c.);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izsniedz galvojumus un aizdevumus (uzņēmumiem, kuros pašvaldības kapitāla daļa pārsniedz 50%);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nodrošina atbalstu iedzīvotāju tālākizglītībai;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sniedz konsultācijas uzņēmējiem nodokļu, būvniecības, nekustamā īpašuma u.c. jautājumos;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sekmē pakalpojumu pieejamību uzņēmējiem, izsniedzot uzņēmējiem nepieciešamos dokumentus maksimāli ātrākos termiņos;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iesaista uzņēmējus pašvaldības mārketinga pasākumu īstenošanā un citās pašvaldības sabiedriskās aktivitātēs;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rīko un atbalsta semināru, apmācību un konferenču rīkošanu Jēkabpils pilsētā;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organizē gadatirgus mājražotāju un vietējo komersantu ražotās produkcijas noieta veicināšanai.</a:t>
            </a:r>
          </a:p>
          <a:p>
            <a:endParaRPr lang="lv-LV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18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2692" y="1371600"/>
            <a:ext cx="5328571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lv-LV" b="1" dirty="0">
                <a:solidFill>
                  <a:srgbClr val="6E6E6E"/>
                </a:solidFill>
                <a:latin typeface="Arial"/>
                <a:cs typeface="Arial"/>
              </a:rPr>
              <a:t>Jēkabpils vispārējās izglītības iestāžu mācību vides un infrastruktūras uzlabošana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 dirty="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6E6E6E"/>
                </a:solidFill>
                <a:latin typeface="Arial"/>
                <a:cs typeface="Arial"/>
              </a:rPr>
              <a:t>Kopējās </a:t>
            </a:r>
            <a:r>
              <a:rPr sz="1800" spc="-5" dirty="0">
                <a:solidFill>
                  <a:srgbClr val="6E6E6E"/>
                </a:solidFill>
                <a:latin typeface="Arial"/>
                <a:cs typeface="Arial"/>
              </a:rPr>
              <a:t>izmaksas: EUR </a:t>
            </a:r>
            <a:r>
              <a:rPr lang="lv-LV" spc="-5" dirty="0">
                <a:solidFill>
                  <a:srgbClr val="6E6E6E"/>
                </a:solidFill>
                <a:latin typeface="Arial"/>
                <a:cs typeface="Arial"/>
              </a:rPr>
              <a:t>23,5 milj.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lv-LV" sz="1400" dirty="0">
                <a:solidFill>
                  <a:srgbClr val="6E6E6E"/>
                </a:solidFill>
                <a:latin typeface="Arial"/>
                <a:cs typeface="Arial"/>
              </a:rPr>
              <a:t>Projekta realizācijas laiks plānots no 02.2019. līdz 06.2021.</a:t>
            </a:r>
          </a:p>
        </p:txBody>
      </p:sp>
      <p:pic>
        <p:nvPicPr>
          <p:cNvPr id="1034" name="Picture 10" descr="https://www.jekabpils.lv/sites/default/files/styles/projekta_logo/public/projekti/lv_id_eu_logo_ansamblis_eraf_rgb.png?itok=CW8ztqB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100" y="1844294"/>
            <a:ext cx="2767330" cy="57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64915"/>
            <a:ext cx="4191000" cy="279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64915"/>
            <a:ext cx="4191000" cy="2794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A7E0448-2D50-4E2D-91F4-30804B63BD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0" y="0"/>
            <a:ext cx="9220200" cy="9144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8B42E83-1582-432D-96B4-3EC607655F76}"/>
              </a:ext>
            </a:extLst>
          </p:cNvPr>
          <p:cNvSpPr txBox="1">
            <a:spLocks/>
          </p:cNvSpPr>
          <p:nvPr/>
        </p:nvSpPr>
        <p:spPr>
          <a:xfrm>
            <a:off x="457200" y="18691"/>
            <a:ext cx="85900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v-LV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REALIZĀCIJĀ ESOŠIE PROJEKTI</a:t>
            </a:r>
          </a:p>
        </p:txBody>
      </p:sp>
    </p:spTree>
    <p:extLst>
      <p:ext uri="{BB962C8B-B14F-4D97-AF65-F5344CB8AC3E}">
        <p14:creationId xmlns:p14="http://schemas.microsoft.com/office/powerpoint/2010/main" val="3945587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41310" y="1247886"/>
            <a:ext cx="6332485" cy="13516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lv-LV" b="1" dirty="0">
                <a:solidFill>
                  <a:srgbClr val="6E6E6E"/>
                </a:solidFill>
                <a:latin typeface="Arial"/>
                <a:cs typeface="Arial"/>
              </a:rPr>
              <a:t>Jēkabpils pilsētas infrastruktūras sasaiste ar TEN-T tīklu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 dirty="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6E6E6E"/>
                </a:solidFill>
                <a:latin typeface="Arial"/>
                <a:cs typeface="Arial"/>
              </a:rPr>
              <a:t>Kopējās </a:t>
            </a:r>
            <a:r>
              <a:rPr sz="1800" spc="-5" dirty="0">
                <a:solidFill>
                  <a:srgbClr val="6E6E6E"/>
                </a:solidFill>
                <a:latin typeface="Arial"/>
                <a:cs typeface="Arial"/>
              </a:rPr>
              <a:t>izmaksas: EUR </a:t>
            </a:r>
            <a:r>
              <a:rPr lang="lv-LV" spc="-5" dirty="0">
                <a:solidFill>
                  <a:srgbClr val="6E6E6E"/>
                </a:solidFill>
                <a:latin typeface="Arial"/>
                <a:cs typeface="Arial"/>
              </a:rPr>
              <a:t>11,4 milj.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lv-LV" sz="1400" dirty="0">
                <a:solidFill>
                  <a:srgbClr val="6E6E6E"/>
                </a:solidFill>
                <a:latin typeface="Arial"/>
                <a:cs typeface="Arial"/>
              </a:rPr>
              <a:t>Projekta īstenošanas laiks no 02.2018. līdz 07.2022.</a:t>
            </a:r>
          </a:p>
        </p:txBody>
      </p:sp>
      <p:pic>
        <p:nvPicPr>
          <p:cNvPr id="1034" name="Picture 10" descr="https://www.jekabpils.lv/sites/default/files/styles/projekta_logo/public/projekti/lv_id_eu_logo_ansamblis_eraf_rgb.png?itok=CW8ztqB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100" y="1844294"/>
            <a:ext cx="2767330" cy="57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10" y="2763109"/>
            <a:ext cx="2835317" cy="18902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251" y="2758991"/>
            <a:ext cx="2819871" cy="1892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10" y="4709040"/>
            <a:ext cx="2835317" cy="1890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251" y="4709040"/>
            <a:ext cx="2819871" cy="18799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746" y="2758991"/>
            <a:ext cx="2838405" cy="1892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5746" y="4709040"/>
            <a:ext cx="2838405" cy="1879914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1C0B5ADF-D6ED-46C3-9EC9-F98F9B8477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0" y="0"/>
            <a:ext cx="9220200" cy="9144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1F4169C-8C4C-4374-A796-7D91351B5F7B}"/>
              </a:ext>
            </a:extLst>
          </p:cNvPr>
          <p:cNvSpPr txBox="1">
            <a:spLocks/>
          </p:cNvSpPr>
          <p:nvPr/>
        </p:nvSpPr>
        <p:spPr>
          <a:xfrm>
            <a:off x="457200" y="18691"/>
            <a:ext cx="85900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v-LV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REALIZĀCIJĀ ESOŠIE PROJEKTI</a:t>
            </a:r>
          </a:p>
        </p:txBody>
      </p:sp>
    </p:spTree>
    <p:extLst>
      <p:ext uri="{BB962C8B-B14F-4D97-AF65-F5344CB8AC3E}">
        <p14:creationId xmlns:p14="http://schemas.microsoft.com/office/powerpoint/2010/main" val="969498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04800" y="1090139"/>
            <a:ext cx="5328571" cy="22749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lv-LV" b="1" dirty="0">
                <a:solidFill>
                  <a:srgbClr val="6E6E6E"/>
                </a:solidFill>
                <a:latin typeface="Arial"/>
                <a:cs typeface="Arial"/>
              </a:rPr>
              <a:t>Degradētās teritorijas revitalizācija uzņēmējdarbības attīstībai Jēkabpilī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 dirty="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6E6E6E"/>
                </a:solidFill>
                <a:latin typeface="Arial"/>
                <a:cs typeface="Arial"/>
              </a:rPr>
              <a:t>Kopējās </a:t>
            </a:r>
            <a:r>
              <a:rPr sz="1800" spc="-5" dirty="0">
                <a:solidFill>
                  <a:srgbClr val="6E6E6E"/>
                </a:solidFill>
                <a:latin typeface="Arial"/>
                <a:cs typeface="Arial"/>
              </a:rPr>
              <a:t>izmaksas: EUR </a:t>
            </a:r>
            <a:r>
              <a:rPr lang="lv-LV" spc="-5" dirty="0">
                <a:solidFill>
                  <a:srgbClr val="6E6E6E"/>
                </a:solidFill>
                <a:latin typeface="Arial"/>
                <a:cs typeface="Arial"/>
              </a:rPr>
              <a:t>4,6 milj.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lv-LV" sz="1400" dirty="0">
                <a:solidFill>
                  <a:srgbClr val="6E6E6E"/>
                </a:solidFill>
                <a:latin typeface="Arial"/>
                <a:cs typeface="Arial"/>
              </a:rPr>
              <a:t>Projekta ietvaros tiks sakārtota degradētā teritorija Ķieģeļu ielā 19, kā arī uzcelta pārtikas pārstrādes ražotnes jaunbūve.</a:t>
            </a:r>
          </a:p>
          <a:p>
            <a:pPr algn="ctr">
              <a:lnSpc>
                <a:spcPct val="100000"/>
              </a:lnSpc>
            </a:pPr>
            <a:endParaRPr lang="lv-LV" sz="1400" dirty="0">
              <a:solidFill>
                <a:srgbClr val="6E6E6E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lv-LV" sz="1400" dirty="0">
                <a:solidFill>
                  <a:srgbClr val="6E6E6E"/>
                </a:solidFill>
                <a:latin typeface="Arial"/>
                <a:cs typeface="Arial"/>
              </a:rPr>
              <a:t>Projekta īstenošanas laiks no 02.09.2019 līdz 01.09.2021.</a:t>
            </a:r>
          </a:p>
        </p:txBody>
      </p:sp>
      <p:pic>
        <p:nvPicPr>
          <p:cNvPr id="1034" name="Picture 10" descr="https://www.jekabpils.lv/sites/default/files/styles/projekta_logo/public/projekti/lv_id_eu_logo_ansamblis_eraf_rgb.png?itok=CW8ztqB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100" y="1844294"/>
            <a:ext cx="2767330" cy="57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43214"/>
            <a:ext cx="41148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48324"/>
            <a:ext cx="4107135" cy="273809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92572EB-B164-48B5-904F-91E4DE8A26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0" y="0"/>
            <a:ext cx="9220200" cy="914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9D069B5-80F6-43D1-BF9C-763FCCAAA093}"/>
              </a:ext>
            </a:extLst>
          </p:cNvPr>
          <p:cNvSpPr txBox="1">
            <a:spLocks/>
          </p:cNvSpPr>
          <p:nvPr/>
        </p:nvSpPr>
        <p:spPr>
          <a:xfrm>
            <a:off x="457200" y="18691"/>
            <a:ext cx="85900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v-LV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REALIZĀCIJĀ ESOŠIE PROJEKTI</a:t>
            </a:r>
          </a:p>
        </p:txBody>
      </p:sp>
    </p:spTree>
    <p:extLst>
      <p:ext uri="{BB962C8B-B14F-4D97-AF65-F5344CB8AC3E}">
        <p14:creationId xmlns:p14="http://schemas.microsoft.com/office/powerpoint/2010/main" val="1106392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16476" y="1139268"/>
            <a:ext cx="5328571" cy="21826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lv-LV" b="1" dirty="0">
                <a:solidFill>
                  <a:srgbClr val="6E6E6E"/>
                </a:solidFill>
                <a:latin typeface="Arial"/>
                <a:cs typeface="Arial"/>
              </a:rPr>
              <a:t>Viestura ielas, Draudzības alejas un Jaunās ielas degradēto teritoriju atjaunošana un publiskās infrastruktūras uzlabošana uzņēmējdarbības attīstībai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 dirty="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6E6E6E"/>
                </a:solidFill>
                <a:latin typeface="Arial"/>
                <a:cs typeface="Arial"/>
              </a:rPr>
              <a:t>Kopējās </a:t>
            </a:r>
            <a:r>
              <a:rPr sz="1800" spc="-5" dirty="0">
                <a:solidFill>
                  <a:srgbClr val="6E6E6E"/>
                </a:solidFill>
                <a:latin typeface="Arial"/>
                <a:cs typeface="Arial"/>
              </a:rPr>
              <a:t>izmaksas: EUR </a:t>
            </a:r>
            <a:r>
              <a:rPr lang="lv-LV" spc="-5" dirty="0">
                <a:solidFill>
                  <a:srgbClr val="6E6E6E"/>
                </a:solidFill>
                <a:latin typeface="Arial"/>
                <a:cs typeface="Arial"/>
              </a:rPr>
              <a:t>3,5 milj.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lv-LV" sz="1400" dirty="0">
                <a:solidFill>
                  <a:srgbClr val="6E6E6E"/>
                </a:solidFill>
                <a:latin typeface="Arial"/>
                <a:cs typeface="Arial"/>
              </a:rPr>
              <a:t>Projekta īstenošanas laiks no 19.03.2020 līdz 18.10.2022.</a:t>
            </a:r>
          </a:p>
        </p:txBody>
      </p:sp>
      <p:pic>
        <p:nvPicPr>
          <p:cNvPr id="1034" name="Picture 10" descr="https://www.jekabpils.lv/sites/default/files/styles/projekta_logo/public/projekti/lv_id_eu_logo_ansamblis_eraf_rgb.png?itok=CW8ztqB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100" y="1844294"/>
            <a:ext cx="2767330" cy="57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76" y="3554250"/>
            <a:ext cx="4155524" cy="2770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54249"/>
            <a:ext cx="4155527" cy="2770351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A67AA65-D3CC-4404-82A5-271D4E2348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0" y="0"/>
            <a:ext cx="9220200" cy="914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CDE1B8F-A9BA-4A6E-A3D0-9C0CBDA5467D}"/>
              </a:ext>
            </a:extLst>
          </p:cNvPr>
          <p:cNvSpPr txBox="1">
            <a:spLocks/>
          </p:cNvSpPr>
          <p:nvPr/>
        </p:nvSpPr>
        <p:spPr>
          <a:xfrm>
            <a:off x="457200" y="18691"/>
            <a:ext cx="85900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v-LV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REALIZĀCIJĀ ESOŠIE PROJEKTI</a:t>
            </a:r>
          </a:p>
        </p:txBody>
      </p:sp>
    </p:spTree>
    <p:extLst>
      <p:ext uri="{BB962C8B-B14F-4D97-AF65-F5344CB8AC3E}">
        <p14:creationId xmlns:p14="http://schemas.microsoft.com/office/powerpoint/2010/main" val="951831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1043" y="1080150"/>
            <a:ext cx="5328571" cy="14132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lv-LV" b="1" dirty="0">
                <a:solidFill>
                  <a:srgbClr val="6E6E6E"/>
                </a:solidFill>
                <a:latin typeface="Arial"/>
                <a:cs typeface="Arial"/>
              </a:rPr>
              <a:t>Kultūras mantojuma saglabāšana un attīstība Daugavas ceļā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 dirty="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6E6E6E"/>
                </a:solidFill>
                <a:latin typeface="Arial"/>
                <a:cs typeface="Arial"/>
              </a:rPr>
              <a:t>Kopējās </a:t>
            </a:r>
            <a:r>
              <a:rPr sz="1800" spc="-5" dirty="0">
                <a:solidFill>
                  <a:srgbClr val="6E6E6E"/>
                </a:solidFill>
                <a:latin typeface="Arial"/>
                <a:cs typeface="Arial"/>
              </a:rPr>
              <a:t>izmaksas: EUR </a:t>
            </a:r>
            <a:r>
              <a:rPr lang="lv-LV" spc="-5" dirty="0">
                <a:solidFill>
                  <a:srgbClr val="6E6E6E"/>
                </a:solidFill>
                <a:latin typeface="Arial"/>
                <a:cs typeface="Arial"/>
              </a:rPr>
              <a:t>3,4 milj.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Arial"/>
              <a:cs typeface="Arial"/>
            </a:endParaRPr>
          </a:p>
        </p:txBody>
      </p:sp>
      <p:pic>
        <p:nvPicPr>
          <p:cNvPr id="1034" name="Picture 10" descr="https://www.jekabpils.lv/sites/default/files/styles/projekta_logo/public/projekti/lv_id_eu_logo_ansamblis_eraf_rgb.png?itok=CW8ztqB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100" y="1522762"/>
            <a:ext cx="2767330" cy="57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4" y="3838188"/>
            <a:ext cx="4191000" cy="279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2279979"/>
            <a:ext cx="586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lv-LV" sz="1400" dirty="0">
                <a:solidFill>
                  <a:srgbClr val="6E6E6E"/>
                </a:solidFill>
                <a:latin typeface="Arial"/>
                <a:cs typeface="Arial"/>
              </a:rPr>
              <a:t>Projekta mērķis ir saglabāt, aizsargāt un attīstīt Daugavas krasta pašvaldību attīstības programmās balstītu nozīmīgu kultūras un dabas mantojumu-Krustpils pili un piedāvāt jaunradītus pakalpojumus kultūras un dabas mantojuma objektos.</a:t>
            </a:r>
          </a:p>
          <a:p>
            <a:pPr lvl="0" algn="ctr"/>
            <a:endParaRPr lang="lv-LV" sz="1400" dirty="0">
              <a:solidFill>
                <a:srgbClr val="6E6E6E"/>
              </a:solidFill>
              <a:latin typeface="Arial"/>
              <a:cs typeface="Arial"/>
            </a:endParaRPr>
          </a:p>
          <a:p>
            <a:pPr lvl="0" algn="ctr"/>
            <a:r>
              <a:rPr lang="lv-LV" sz="1400" dirty="0">
                <a:solidFill>
                  <a:srgbClr val="6E6E6E"/>
                </a:solidFill>
                <a:latin typeface="Arial"/>
                <a:cs typeface="Arial"/>
              </a:rPr>
              <a:t>Projekta īstenošanas termiņš no 2018. gada līdz 2020. gadam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38188"/>
            <a:ext cx="4184621" cy="2789747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32FFDE5-1922-4EC3-8076-419498FFE7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0" y="0"/>
            <a:ext cx="9220200" cy="9144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6C6B61F-53FE-4DE7-9631-38054D43A3DA}"/>
              </a:ext>
            </a:extLst>
          </p:cNvPr>
          <p:cNvSpPr txBox="1">
            <a:spLocks/>
          </p:cNvSpPr>
          <p:nvPr/>
        </p:nvSpPr>
        <p:spPr>
          <a:xfrm>
            <a:off x="457200" y="18691"/>
            <a:ext cx="85900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v-LV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REALIZĀCIJĀ ESOŠIE PROJEKTI</a:t>
            </a:r>
          </a:p>
        </p:txBody>
      </p:sp>
    </p:spTree>
    <p:extLst>
      <p:ext uri="{BB962C8B-B14F-4D97-AF65-F5344CB8AC3E}">
        <p14:creationId xmlns:p14="http://schemas.microsoft.com/office/powerpoint/2010/main" val="897598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F52033AE-10BC-4156-B6A8-260EFC8BC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0" y="0"/>
            <a:ext cx="9220200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91"/>
            <a:ext cx="8590012" cy="1143000"/>
          </a:xfrm>
        </p:spPr>
        <p:txBody>
          <a:bodyPr>
            <a:normAutofit/>
          </a:bodyPr>
          <a:lstStyle/>
          <a:p>
            <a:pPr algn="r"/>
            <a:r>
              <a:rPr lang="lv-LV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JĒKABPILS PILSĒTA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C8685C62-84A6-4E18-BB5F-A8776C0E6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096000"/>
            <a:ext cx="1293172" cy="501993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D136F2D7-A79E-4D3E-BA98-9D2BC3C0F60D}"/>
              </a:ext>
            </a:extLst>
          </p:cNvPr>
          <p:cNvSpPr txBox="1"/>
          <p:nvPr/>
        </p:nvSpPr>
        <p:spPr>
          <a:xfrm>
            <a:off x="426884" y="1151554"/>
            <a:ext cx="3914140" cy="72136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600" b="1" spc="-1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JĒKABPILS</a:t>
            </a:r>
            <a:r>
              <a:rPr sz="1600" b="1" spc="3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EIROPĀ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00000"/>
              </a:lnSpc>
              <a:spcBef>
                <a:spcPts val="290"/>
              </a:spcBef>
            </a:pP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Attālumi </a:t>
            </a:r>
            <a:r>
              <a:rPr sz="12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Eiropas </a:t>
            </a:r>
            <a:r>
              <a:rPr sz="12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lielākajām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pilsētām līdz </a:t>
            </a:r>
            <a:r>
              <a:rPr sz="12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Jēkabpilij </a:t>
            </a:r>
            <a:r>
              <a:rPr sz="1200" spc="-1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 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sauszemes</a:t>
            </a:r>
            <a:r>
              <a:rPr sz="1200" spc="-3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ceļiem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4D805DB4-8264-48DD-9EFF-5982BE5607CA}"/>
              </a:ext>
            </a:extLst>
          </p:cNvPr>
          <p:cNvSpPr/>
          <p:nvPr/>
        </p:nvSpPr>
        <p:spPr>
          <a:xfrm>
            <a:off x="4802977" y="3631056"/>
            <a:ext cx="3964982" cy="22138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0218CE23-6781-4733-9E82-1F10C8EAFD98}"/>
              </a:ext>
            </a:extLst>
          </p:cNvPr>
          <p:cNvSpPr txBox="1"/>
          <p:nvPr/>
        </p:nvSpPr>
        <p:spPr>
          <a:xfrm>
            <a:off x="4802977" y="1174750"/>
            <a:ext cx="3841115" cy="15023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VISPĀRĒJI </a:t>
            </a:r>
            <a:r>
              <a:rPr sz="1600" b="1" spc="-3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FAKTI </a:t>
            </a:r>
            <a:r>
              <a:rPr sz="16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</a:t>
            </a:r>
            <a:r>
              <a:rPr sz="1600" b="1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PILSĒTU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800">
              <a:lnSpc>
                <a:spcPct val="100000"/>
              </a:lnSpc>
              <a:spcBef>
                <a:spcPts val="5"/>
              </a:spcBef>
            </a:pP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Platība 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lv-LV"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1200" b="1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sz="1200" b="1" baseline="2430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sz="1200" baseline="24305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800">
              <a:lnSpc>
                <a:spcPct val="100000"/>
              </a:lnSpc>
              <a:spcBef>
                <a:spcPts val="960"/>
              </a:spcBef>
            </a:pP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Iedzīvotāju skaits Jēkabpils pilsētā 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lv-LV"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21 928 </a:t>
            </a:r>
            <a:r>
              <a:rPr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</a:t>
            </a:r>
            <a:r>
              <a:rPr lang="lv-LV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800">
              <a:lnSpc>
                <a:spcPct val="100000"/>
              </a:lnSpc>
            </a:pP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t.sk.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darbspējas vecumā 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lv-LV"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r>
              <a:rPr lang="lv-LV"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2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</a:t>
            </a:r>
            <a:r>
              <a:rPr lang="lv-LV"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9,1</a:t>
            </a:r>
            <a:r>
              <a:rPr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sz="125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800">
              <a:lnSpc>
                <a:spcPct val="100000"/>
              </a:lnSpc>
            </a:pP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Iedzīvotāju skaits Zemgales reģionā 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lv-LV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245 531</a:t>
            </a:r>
            <a:r>
              <a:rPr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lv-LV"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800">
              <a:lnSpc>
                <a:spcPct val="100000"/>
              </a:lnSpc>
            </a:pP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t.sk.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darbspējas vecumā 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1200" spc="-3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67%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FD23B679-971B-4655-8889-8DE7A90D4D79}"/>
              </a:ext>
            </a:extLst>
          </p:cNvPr>
          <p:cNvSpPr txBox="1"/>
          <p:nvPr/>
        </p:nvSpPr>
        <p:spPr>
          <a:xfrm>
            <a:off x="4769106" y="2937434"/>
            <a:ext cx="3880485" cy="68707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1400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JĒKABPILS</a:t>
            </a:r>
            <a:r>
              <a:rPr sz="1400" b="1" spc="2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2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LATVIJĀ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00000"/>
              </a:lnSpc>
              <a:spcBef>
                <a:spcPts val="295"/>
              </a:spcBef>
            </a:pP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Attālumi no Jēkabpils, līdz Latvijas pilsētām, </a:t>
            </a:r>
            <a:r>
              <a:rPr sz="12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novadiem 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 sauszemes</a:t>
            </a:r>
            <a:r>
              <a:rPr sz="1200" spc="-3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ceļiem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A1624940-D7F3-4E10-A3B0-E944F64EFD81}"/>
              </a:ext>
            </a:extLst>
          </p:cNvPr>
          <p:cNvSpPr/>
          <p:nvPr/>
        </p:nvSpPr>
        <p:spPr>
          <a:xfrm>
            <a:off x="47870" y="1981200"/>
            <a:ext cx="4327025" cy="41779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97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1259" y="4045389"/>
            <a:ext cx="54946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86280">
              <a:lnSpc>
                <a:spcPct val="100000"/>
              </a:lnSpc>
            </a:pPr>
            <a:r>
              <a:rPr sz="2400" spc="-5" dirty="0"/>
              <a:t>PROJEKTI</a:t>
            </a:r>
            <a:endParaRPr sz="2400" dirty="0"/>
          </a:p>
        </p:txBody>
      </p:sp>
      <p:sp>
        <p:nvSpPr>
          <p:cNvPr id="3" name="object 3"/>
          <p:cNvSpPr txBox="1"/>
          <p:nvPr/>
        </p:nvSpPr>
        <p:spPr>
          <a:xfrm>
            <a:off x="838200" y="1588547"/>
            <a:ext cx="4433570" cy="24596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lv-LV" b="1" dirty="0">
                <a:solidFill>
                  <a:srgbClr val="6E6E6E"/>
                </a:solidFill>
                <a:latin typeface="Arial"/>
                <a:cs typeface="Arial"/>
              </a:rPr>
              <a:t>Ausekļa ielas pārbūves būvdarbi, Pasta ielas un tai pieguļošo šķērsielu pārbūves būvdarbi, kā arī dzīvojamās mājas Brīvības ielā 187 pārbūve par viesnīcu 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 dirty="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6E6E6E"/>
                </a:solidFill>
                <a:latin typeface="Arial"/>
                <a:cs typeface="Arial"/>
              </a:rPr>
              <a:t>Kopējās </a:t>
            </a:r>
            <a:r>
              <a:rPr sz="1800" spc="-5" dirty="0">
                <a:solidFill>
                  <a:srgbClr val="6E6E6E"/>
                </a:solidFill>
                <a:latin typeface="Arial"/>
                <a:cs typeface="Arial"/>
              </a:rPr>
              <a:t>izmaksas: EUR </a:t>
            </a:r>
            <a:r>
              <a:rPr lang="lv-LV" spc="-5" dirty="0">
                <a:solidFill>
                  <a:srgbClr val="6E6E6E"/>
                </a:solidFill>
                <a:latin typeface="Arial"/>
                <a:cs typeface="Arial"/>
              </a:rPr>
              <a:t>3,8 milj.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solidFill>
                  <a:srgbClr val="6E6E6E"/>
                </a:solidFill>
                <a:latin typeface="Arial"/>
                <a:cs typeface="Arial"/>
              </a:rPr>
              <a:t>Projekts </a:t>
            </a:r>
            <a:r>
              <a:rPr sz="1400" spc="-5" dirty="0">
                <a:solidFill>
                  <a:srgbClr val="6E6E6E"/>
                </a:solidFill>
                <a:latin typeface="Arial"/>
                <a:cs typeface="Arial"/>
              </a:rPr>
              <a:t>īstenots laika posmā no 20</a:t>
            </a:r>
            <a:r>
              <a:rPr lang="lv-LV" sz="1400" spc="-5" dirty="0">
                <a:solidFill>
                  <a:srgbClr val="6E6E6E"/>
                </a:solidFill>
                <a:latin typeface="Arial"/>
                <a:cs typeface="Arial"/>
              </a:rPr>
              <a:t>1</a:t>
            </a:r>
            <a:r>
              <a:rPr sz="1400" spc="-5" dirty="0">
                <a:solidFill>
                  <a:srgbClr val="6E6E6E"/>
                </a:solidFill>
                <a:latin typeface="Arial"/>
                <a:cs typeface="Arial"/>
              </a:rPr>
              <a:t>7. </a:t>
            </a:r>
            <a:r>
              <a:rPr sz="1400" spc="-5" dirty="0" err="1">
                <a:solidFill>
                  <a:srgbClr val="6E6E6E"/>
                </a:solidFill>
                <a:latin typeface="Arial"/>
                <a:cs typeface="Arial"/>
              </a:rPr>
              <a:t>līdz</a:t>
            </a:r>
            <a:r>
              <a:rPr sz="1400" spc="-140" dirty="0">
                <a:solidFill>
                  <a:srgbClr val="6E6E6E"/>
                </a:solidFill>
                <a:latin typeface="Arial"/>
                <a:cs typeface="Arial"/>
              </a:rPr>
              <a:t> </a:t>
            </a:r>
            <a:r>
              <a:rPr lang="lv-LV" sz="1400" spc="-140" dirty="0">
                <a:solidFill>
                  <a:srgbClr val="6E6E6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E6E6E"/>
                </a:solidFill>
                <a:latin typeface="Arial"/>
                <a:cs typeface="Arial"/>
              </a:rPr>
              <a:t>20</a:t>
            </a:r>
            <a:r>
              <a:rPr lang="lv-LV" sz="1400" spc="-5" dirty="0">
                <a:solidFill>
                  <a:srgbClr val="6E6E6E"/>
                </a:solidFill>
                <a:latin typeface="Arial"/>
                <a:cs typeface="Arial"/>
              </a:rPr>
              <a:t>20</a:t>
            </a:r>
            <a:r>
              <a:rPr sz="1400" spc="-5" dirty="0">
                <a:solidFill>
                  <a:srgbClr val="6E6E6E"/>
                </a:solidFill>
                <a:latin typeface="Arial"/>
                <a:cs typeface="Arial"/>
              </a:rPr>
              <a:t>.</a:t>
            </a:r>
            <a:r>
              <a:rPr sz="1400" spc="-5" dirty="0" err="1">
                <a:solidFill>
                  <a:srgbClr val="6E6E6E"/>
                </a:solidFill>
                <a:latin typeface="Arial"/>
                <a:cs typeface="Arial"/>
              </a:rPr>
              <a:t>gadam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3" t="40000" r="21143" b="37778"/>
          <a:stretch/>
        </p:blipFill>
        <p:spPr>
          <a:xfrm>
            <a:off x="7284765" y="206515"/>
            <a:ext cx="1676400" cy="644769"/>
          </a:xfrm>
          <a:prstGeom prst="rect">
            <a:avLst/>
          </a:prstGeom>
        </p:spPr>
      </p:pic>
      <p:pic>
        <p:nvPicPr>
          <p:cNvPr id="1026" name="Picture 2" descr="Viesnīcas funkcijām pārbūvētā ēka Jēkabpilī joprojām stāv tukša - Jēkabpils  ziņas - Jēkabpils Laik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" t="-277" r="5608" b="4367"/>
          <a:stretch/>
        </p:blipFill>
        <p:spPr bwMode="auto">
          <a:xfrm>
            <a:off x="6020058" y="2645604"/>
            <a:ext cx="2834437" cy="170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īkos viesnīcas un ražotnes nomas tiesību izsoli | Brīvā Daugav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5" b="12537"/>
          <a:stretch/>
        </p:blipFill>
        <p:spPr bwMode="auto">
          <a:xfrm>
            <a:off x="6020058" y="4451075"/>
            <a:ext cx="2834437" cy="177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beigti Ausekļa ielas pārbūves darbi | Jēkabpils.lv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1478" b="-887"/>
          <a:stretch/>
        </p:blipFill>
        <p:spPr bwMode="auto">
          <a:xfrm>
            <a:off x="304800" y="4437310"/>
            <a:ext cx="2813629" cy="180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Šonedēļ atsākusi darboties Pasta un Akmeņu ielas skvērā esošā strūklaka |  Jēkabpils.lv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69" y="4469610"/>
            <a:ext cx="2659131" cy="177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jekabpils.lv/sites/default/files/styles/projekta_logo/public/projekti/lv_id_eu_logo_ansamblis_eraf_rgb.png?itok=CW8ztqB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516" y="1713084"/>
            <a:ext cx="2767330" cy="57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18CC8C58-21B1-4CE4-B23D-E322153CB4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0" y="0"/>
            <a:ext cx="9220200" cy="9144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99021D9-AC93-47EF-9326-47FFADD21E49}"/>
              </a:ext>
            </a:extLst>
          </p:cNvPr>
          <p:cNvSpPr txBox="1">
            <a:spLocks/>
          </p:cNvSpPr>
          <p:nvPr/>
        </p:nvSpPr>
        <p:spPr>
          <a:xfrm>
            <a:off x="457200" y="-114300"/>
            <a:ext cx="85900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v-LV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NOZĪMĪGĀKIE 2014. – 2020. GADA  PLĀNOŠANAS PERIODĀ REALIZĒTI</a:t>
            </a:r>
            <a:r>
              <a:rPr lang="en-US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E </a:t>
            </a:r>
            <a:r>
              <a:rPr lang="lv-LV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PROJEKTI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8200" y="1844294"/>
            <a:ext cx="4433570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lv-LV" b="1" dirty="0">
                <a:solidFill>
                  <a:srgbClr val="6E6E6E"/>
                </a:solidFill>
                <a:latin typeface="Arial"/>
                <a:cs typeface="Arial"/>
              </a:rPr>
              <a:t>PII “Bērziņš” ēkas atjaunošana un energoefektivitātes paaugstināšana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 dirty="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6E6E6E"/>
                </a:solidFill>
                <a:latin typeface="Arial"/>
                <a:cs typeface="Arial"/>
              </a:rPr>
              <a:t>Kopējās </a:t>
            </a:r>
            <a:r>
              <a:rPr sz="1800" spc="-5" dirty="0">
                <a:solidFill>
                  <a:srgbClr val="6E6E6E"/>
                </a:solidFill>
                <a:latin typeface="Arial"/>
                <a:cs typeface="Arial"/>
              </a:rPr>
              <a:t>izmaksas: EUR </a:t>
            </a:r>
            <a:r>
              <a:rPr lang="lv-LV" spc="-5" dirty="0">
                <a:solidFill>
                  <a:srgbClr val="6E6E6E"/>
                </a:solidFill>
                <a:latin typeface="Arial"/>
                <a:cs typeface="Arial"/>
              </a:rPr>
              <a:t>1,5 milj.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solidFill>
                  <a:srgbClr val="6E6E6E"/>
                </a:solidFill>
                <a:latin typeface="Arial"/>
                <a:cs typeface="Arial"/>
              </a:rPr>
              <a:t>Projekts </a:t>
            </a:r>
            <a:r>
              <a:rPr sz="1400" spc="-5" dirty="0">
                <a:solidFill>
                  <a:srgbClr val="6E6E6E"/>
                </a:solidFill>
                <a:latin typeface="Arial"/>
                <a:cs typeface="Arial"/>
              </a:rPr>
              <a:t>īstenots laika posmā no 20</a:t>
            </a:r>
            <a:r>
              <a:rPr lang="lv-LV" sz="1400" spc="-5" dirty="0">
                <a:solidFill>
                  <a:srgbClr val="6E6E6E"/>
                </a:solidFill>
                <a:latin typeface="Arial"/>
                <a:cs typeface="Arial"/>
              </a:rPr>
              <a:t>19</a:t>
            </a:r>
            <a:r>
              <a:rPr sz="1400" spc="-5" dirty="0">
                <a:solidFill>
                  <a:srgbClr val="6E6E6E"/>
                </a:solidFill>
                <a:latin typeface="Arial"/>
                <a:cs typeface="Arial"/>
              </a:rPr>
              <a:t>. </a:t>
            </a:r>
            <a:r>
              <a:rPr sz="1400" spc="-5" dirty="0" err="1">
                <a:solidFill>
                  <a:srgbClr val="6E6E6E"/>
                </a:solidFill>
                <a:latin typeface="Arial"/>
                <a:cs typeface="Arial"/>
              </a:rPr>
              <a:t>līdz</a:t>
            </a:r>
            <a:r>
              <a:rPr lang="lv-LV" sz="1400" spc="-5" dirty="0">
                <a:solidFill>
                  <a:srgbClr val="6E6E6E"/>
                </a:solidFill>
                <a:latin typeface="Arial"/>
                <a:cs typeface="Arial"/>
              </a:rPr>
              <a:t> </a:t>
            </a:r>
            <a:r>
              <a:rPr sz="1400" spc="-140" dirty="0">
                <a:solidFill>
                  <a:srgbClr val="6E6E6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E6E6E"/>
                </a:solidFill>
                <a:latin typeface="Arial"/>
                <a:cs typeface="Arial"/>
              </a:rPr>
              <a:t>20</a:t>
            </a:r>
            <a:r>
              <a:rPr lang="lv-LV" sz="1400" spc="-5" dirty="0">
                <a:solidFill>
                  <a:srgbClr val="6E6E6E"/>
                </a:solidFill>
                <a:latin typeface="Arial"/>
                <a:cs typeface="Arial"/>
              </a:rPr>
              <a:t>20</a:t>
            </a:r>
            <a:r>
              <a:rPr sz="1400" spc="-5" dirty="0">
                <a:solidFill>
                  <a:srgbClr val="6E6E6E"/>
                </a:solidFill>
                <a:latin typeface="Arial"/>
                <a:cs typeface="Arial"/>
              </a:rPr>
              <a:t>.</a:t>
            </a:r>
            <a:r>
              <a:rPr sz="1400" spc="-5" dirty="0" err="1">
                <a:solidFill>
                  <a:srgbClr val="6E6E6E"/>
                </a:solidFill>
                <a:latin typeface="Arial"/>
                <a:cs typeface="Arial"/>
              </a:rPr>
              <a:t>gadam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3" t="40000" r="21143" b="37778"/>
          <a:stretch/>
        </p:blipFill>
        <p:spPr>
          <a:xfrm>
            <a:off x="7284765" y="206515"/>
            <a:ext cx="1676400" cy="644769"/>
          </a:xfrm>
          <a:prstGeom prst="rect">
            <a:avLst/>
          </a:prstGeom>
        </p:spPr>
      </p:pic>
      <p:pic>
        <p:nvPicPr>
          <p:cNvPr id="1034" name="Picture 10" descr="https://www.jekabpils.lv/sites/default/files/styles/projekta_logo/public/projekti/lv_id_eu_logo_ansamblis_eraf_rgb.png?itok=CW8ztqB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100" y="1844294"/>
            <a:ext cx="2767330" cy="57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www.jekabpils.lv/sites/default/files/styles/resize_1600/public/projekti/dazadi.2019.27.08.f.j.l._066.jpg?itok=EhFyDJW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jekabpils.lv/sites/default/files/styles/resize_1600/public/projekti/dazadi.2019.27.08.f.j.l._104.jpg?itok=PSHWQie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81400"/>
            <a:ext cx="4035512" cy="26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4413EF03-2E20-4AE1-9380-58B8FD326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0" y="0"/>
            <a:ext cx="9220200" cy="9144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12C817A-0DBD-4E05-AF68-CA2EA78E6469}"/>
              </a:ext>
            </a:extLst>
          </p:cNvPr>
          <p:cNvSpPr txBox="1">
            <a:spLocks/>
          </p:cNvSpPr>
          <p:nvPr/>
        </p:nvSpPr>
        <p:spPr>
          <a:xfrm>
            <a:off x="457200" y="-114300"/>
            <a:ext cx="85900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v-LV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NOZĪMĪGĀKIE 2014. – 2020. GADA  PLĀNOŠANAS PERIODĀ REALIZĒTI</a:t>
            </a:r>
            <a:r>
              <a:rPr lang="en-US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E </a:t>
            </a:r>
            <a:r>
              <a:rPr lang="lv-LV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PROJEKTI</a:t>
            </a:r>
          </a:p>
        </p:txBody>
      </p:sp>
    </p:spTree>
    <p:extLst>
      <p:ext uri="{BB962C8B-B14F-4D97-AF65-F5344CB8AC3E}">
        <p14:creationId xmlns:p14="http://schemas.microsoft.com/office/powerpoint/2010/main" val="3958023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5145" y="2133600"/>
            <a:ext cx="5327053" cy="1905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  <a:tabLst>
                <a:tab pos="1523365" algn="l"/>
              </a:tabLst>
            </a:pPr>
            <a:r>
              <a:rPr sz="1800" b="1" spc="-5" dirty="0">
                <a:solidFill>
                  <a:srgbClr val="6E6E6E"/>
                </a:solidFill>
                <a:latin typeface="Arial"/>
                <a:cs typeface="Arial"/>
              </a:rPr>
              <a:t>Pilsētas ielu </a:t>
            </a:r>
            <a:r>
              <a:rPr sz="1800" b="1" spc="-10" dirty="0">
                <a:solidFill>
                  <a:srgbClr val="6E6E6E"/>
                </a:solidFill>
                <a:latin typeface="Arial"/>
                <a:cs typeface="Arial"/>
              </a:rPr>
              <a:t>rekonstrukcija: </a:t>
            </a:r>
            <a:r>
              <a:rPr sz="1800" b="1" spc="-5" dirty="0">
                <a:solidFill>
                  <a:srgbClr val="6E6E6E"/>
                </a:solidFill>
                <a:latin typeface="Arial"/>
                <a:cs typeface="Arial"/>
              </a:rPr>
              <a:t>Rīgas, </a:t>
            </a:r>
            <a:r>
              <a:rPr sz="1800" b="1" spc="-10" dirty="0">
                <a:solidFill>
                  <a:srgbClr val="6E6E6E"/>
                </a:solidFill>
                <a:latin typeface="Arial"/>
                <a:cs typeface="Arial"/>
              </a:rPr>
              <a:t>Brīvības,  </a:t>
            </a:r>
            <a:r>
              <a:rPr sz="1800" b="1" spc="-5" dirty="0">
                <a:solidFill>
                  <a:srgbClr val="6E6E6E"/>
                </a:solidFill>
                <a:latin typeface="Arial"/>
                <a:cs typeface="Arial"/>
              </a:rPr>
              <a:t>R.Blaumaņa,	Zaļās </a:t>
            </a:r>
            <a:r>
              <a:rPr sz="1800" b="1" dirty="0">
                <a:solidFill>
                  <a:srgbClr val="6E6E6E"/>
                </a:solidFill>
                <a:latin typeface="Arial"/>
                <a:cs typeface="Arial"/>
              </a:rPr>
              <a:t>un tām pieguļošo ielu</a:t>
            </a:r>
            <a:r>
              <a:rPr sz="1800" b="1" spc="-125" dirty="0">
                <a:solidFill>
                  <a:srgbClr val="6E6E6E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6E6E6E"/>
                </a:solidFill>
                <a:latin typeface="Arial"/>
                <a:cs typeface="Arial"/>
              </a:rPr>
              <a:t>tīkla  </a:t>
            </a:r>
            <a:r>
              <a:rPr sz="1800" b="1" spc="-5" dirty="0">
                <a:solidFill>
                  <a:srgbClr val="6E6E6E"/>
                </a:solidFill>
                <a:latin typeface="Arial"/>
                <a:cs typeface="Arial"/>
              </a:rPr>
              <a:t>rekonstrukcija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 dirty="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6E6E6E"/>
                </a:solidFill>
                <a:latin typeface="Arial"/>
                <a:cs typeface="Arial"/>
              </a:rPr>
              <a:t>Kopējās </a:t>
            </a:r>
            <a:r>
              <a:rPr sz="1800" spc="-5" dirty="0">
                <a:solidFill>
                  <a:srgbClr val="6E6E6E"/>
                </a:solidFill>
                <a:latin typeface="Arial"/>
                <a:cs typeface="Arial"/>
              </a:rPr>
              <a:t>izmaksas: EUR 13</a:t>
            </a:r>
            <a:r>
              <a:rPr sz="1800" spc="35" dirty="0">
                <a:solidFill>
                  <a:srgbClr val="6E6E6E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6E6E6E"/>
                </a:solidFill>
                <a:latin typeface="Arial"/>
                <a:cs typeface="Arial"/>
              </a:rPr>
              <a:t>milj.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</a:pPr>
            <a:r>
              <a:rPr sz="1400" dirty="0">
                <a:solidFill>
                  <a:srgbClr val="6E6E6E"/>
                </a:solidFill>
                <a:latin typeface="Arial"/>
                <a:cs typeface="Arial"/>
              </a:rPr>
              <a:t>Projekta </a:t>
            </a:r>
            <a:r>
              <a:rPr sz="1400" spc="-5" dirty="0" err="1">
                <a:solidFill>
                  <a:srgbClr val="6E6E6E"/>
                </a:solidFill>
                <a:latin typeface="Arial"/>
                <a:cs typeface="Arial"/>
              </a:rPr>
              <a:t>īstenošanas</a:t>
            </a:r>
            <a:r>
              <a:rPr sz="1400" spc="-5" dirty="0">
                <a:solidFill>
                  <a:srgbClr val="6E6E6E"/>
                </a:solidFill>
                <a:latin typeface="Arial"/>
                <a:cs typeface="Arial"/>
              </a:rPr>
              <a:t> </a:t>
            </a:r>
            <a:r>
              <a:rPr lang="lv-LV" sz="1400" dirty="0">
                <a:solidFill>
                  <a:srgbClr val="6E6E6E"/>
                </a:solidFill>
                <a:latin typeface="Arial"/>
                <a:cs typeface="Arial"/>
              </a:rPr>
              <a:t>termiņš </a:t>
            </a:r>
            <a:r>
              <a:rPr sz="1400" dirty="0">
                <a:solidFill>
                  <a:srgbClr val="6E6E6E"/>
                </a:solidFill>
                <a:latin typeface="Arial"/>
                <a:cs typeface="Arial"/>
              </a:rPr>
              <a:t>no 2010. </a:t>
            </a:r>
            <a:r>
              <a:rPr sz="1400" spc="-5" dirty="0" err="1">
                <a:solidFill>
                  <a:srgbClr val="6E6E6E"/>
                </a:solidFill>
                <a:latin typeface="Arial"/>
                <a:cs typeface="Arial"/>
              </a:rPr>
              <a:t>līdz</a:t>
            </a:r>
            <a:r>
              <a:rPr sz="1400" spc="-5" dirty="0">
                <a:solidFill>
                  <a:srgbClr val="6E6E6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E6E6E"/>
                </a:solidFill>
                <a:latin typeface="Arial"/>
                <a:cs typeface="Arial"/>
              </a:rPr>
              <a:t>2012.gada</a:t>
            </a:r>
            <a:r>
              <a:rPr lang="lv-LV" sz="1400" dirty="0">
                <a:solidFill>
                  <a:srgbClr val="6E6E6E"/>
                </a:solidFill>
                <a:latin typeface="Arial"/>
                <a:cs typeface="Arial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6062" y="4878451"/>
            <a:ext cx="2717800" cy="1798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98748" y="4872037"/>
            <a:ext cx="2716276" cy="1800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6019800" y="1447800"/>
            <a:ext cx="2895600" cy="3248025"/>
            <a:chOff x="6019800" y="1447800"/>
            <a:chExt cx="2895600" cy="3248025"/>
          </a:xfrm>
        </p:grpSpPr>
        <p:sp>
          <p:nvSpPr>
            <p:cNvPr id="7" name="object 7"/>
            <p:cNvSpPr/>
            <p:nvPr/>
          </p:nvSpPr>
          <p:spPr>
            <a:xfrm>
              <a:off x="6199123" y="2895600"/>
              <a:ext cx="2716276" cy="18002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019800" y="1447800"/>
              <a:ext cx="2895600" cy="231648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6189598" y="4872037"/>
            <a:ext cx="2717800" cy="18002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9FE42102-8523-4FC9-BDDC-1528BE48D4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0" y="0"/>
            <a:ext cx="9220200" cy="914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E77B4CA-132F-4BE4-9A81-D32C4AB4BADB}"/>
              </a:ext>
            </a:extLst>
          </p:cNvPr>
          <p:cNvSpPr txBox="1">
            <a:spLocks/>
          </p:cNvSpPr>
          <p:nvPr/>
        </p:nvSpPr>
        <p:spPr>
          <a:xfrm>
            <a:off x="457200" y="-114300"/>
            <a:ext cx="85900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v-LV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NOZĪMĪGĀKIE 2014. – 2020. GADA  PLĀNOŠANAS PERIODĀ REALIZĒTI</a:t>
            </a:r>
            <a:r>
              <a:rPr lang="en-US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E </a:t>
            </a:r>
            <a:r>
              <a:rPr lang="lv-LV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PROJEKTI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76485" y="2066424"/>
            <a:ext cx="4747260" cy="1611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6E6E6E"/>
                </a:solidFill>
                <a:latin typeface="Arial"/>
                <a:cs typeface="Arial"/>
              </a:rPr>
              <a:t>Rīgas, Madonas, </a:t>
            </a:r>
            <a:r>
              <a:rPr sz="1800" b="1" spc="-20" dirty="0">
                <a:solidFill>
                  <a:srgbClr val="6E6E6E"/>
                </a:solidFill>
                <a:latin typeface="Arial"/>
                <a:cs typeface="Arial"/>
              </a:rPr>
              <a:t>Varoņu </a:t>
            </a:r>
            <a:r>
              <a:rPr sz="1800" b="1" spc="-5" dirty="0">
                <a:solidFill>
                  <a:srgbClr val="6E6E6E"/>
                </a:solidFill>
                <a:latin typeface="Arial"/>
                <a:cs typeface="Arial"/>
              </a:rPr>
              <a:t>ielu </a:t>
            </a:r>
            <a:r>
              <a:rPr sz="1800" b="1" spc="-10" dirty="0">
                <a:solidFill>
                  <a:srgbClr val="6E6E6E"/>
                </a:solidFill>
                <a:latin typeface="Arial"/>
                <a:cs typeface="Arial"/>
              </a:rPr>
              <a:t>rekonstrukcija  </a:t>
            </a:r>
            <a:r>
              <a:rPr sz="1800" b="1" spc="-5" dirty="0">
                <a:solidFill>
                  <a:srgbClr val="6E6E6E"/>
                </a:solidFill>
                <a:latin typeface="Arial"/>
                <a:cs typeface="Arial"/>
              </a:rPr>
              <a:t>Jēkabpils</a:t>
            </a:r>
            <a:r>
              <a:rPr sz="1800" b="1" spc="-10" dirty="0">
                <a:solidFill>
                  <a:srgbClr val="6E6E6E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6E6E6E"/>
                </a:solidFill>
                <a:latin typeface="Arial"/>
                <a:cs typeface="Arial"/>
              </a:rPr>
              <a:t>pilsētā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6E6E6E"/>
                </a:solidFill>
                <a:latin typeface="Arial"/>
                <a:cs typeface="Arial"/>
              </a:rPr>
              <a:t>Kopējās </a:t>
            </a:r>
            <a:r>
              <a:rPr sz="1800" spc="-5" dirty="0">
                <a:solidFill>
                  <a:srgbClr val="6E6E6E"/>
                </a:solidFill>
                <a:latin typeface="Arial"/>
                <a:cs typeface="Arial"/>
              </a:rPr>
              <a:t>izmaksas: EUR </a:t>
            </a:r>
            <a:r>
              <a:rPr sz="1800" dirty="0">
                <a:solidFill>
                  <a:srgbClr val="6E6E6E"/>
                </a:solidFill>
                <a:latin typeface="Arial"/>
                <a:cs typeface="Arial"/>
              </a:rPr>
              <a:t>3,5</a:t>
            </a:r>
            <a:r>
              <a:rPr sz="1800" spc="25" dirty="0">
                <a:solidFill>
                  <a:srgbClr val="6E6E6E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6E6E6E"/>
                </a:solidFill>
                <a:latin typeface="Arial"/>
                <a:cs typeface="Arial"/>
              </a:rPr>
              <a:t>milj.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solidFill>
                  <a:srgbClr val="6E6E6E"/>
                </a:solidFill>
                <a:latin typeface="Arial"/>
                <a:cs typeface="Arial"/>
              </a:rPr>
              <a:t>Projekts </a:t>
            </a:r>
            <a:r>
              <a:rPr sz="1400" spc="-5" dirty="0">
                <a:solidFill>
                  <a:srgbClr val="6E6E6E"/>
                </a:solidFill>
                <a:latin typeface="Arial"/>
                <a:cs typeface="Arial"/>
              </a:rPr>
              <a:t>īstenots laika posmā no 2008. līdz</a:t>
            </a:r>
            <a:r>
              <a:rPr sz="1400" spc="-145" dirty="0">
                <a:solidFill>
                  <a:srgbClr val="6E6E6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E6E6E"/>
                </a:solidFill>
                <a:latin typeface="Arial"/>
                <a:cs typeface="Arial"/>
              </a:rPr>
              <a:t>2010.gadam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" y="4596714"/>
            <a:ext cx="2920326" cy="19922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83936" y="4596714"/>
            <a:ext cx="2759663" cy="1992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97144" y="4596714"/>
            <a:ext cx="2842056" cy="19922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97144" y="2694559"/>
            <a:ext cx="2842056" cy="18580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/>
          <p:cNvSpPr/>
          <p:nvPr/>
        </p:nvSpPr>
        <p:spPr>
          <a:xfrm>
            <a:off x="6019800" y="1447800"/>
            <a:ext cx="2895600" cy="1219200"/>
          </a:xfrm>
          <a:prstGeom prst="rect">
            <a:avLst/>
          </a:prstGeom>
          <a:blipFill>
            <a:blip r:embed="rId6" cstate="print"/>
            <a:srcRect/>
            <a:stretch>
              <a:fillRect b="-90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55CBB557-6A4E-4ECE-8A31-926687C9AF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0" y="0"/>
            <a:ext cx="9220200" cy="9144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B2FA239-37BC-4B3B-A274-351B2203BA64}"/>
              </a:ext>
            </a:extLst>
          </p:cNvPr>
          <p:cNvSpPr txBox="1">
            <a:spLocks/>
          </p:cNvSpPr>
          <p:nvPr/>
        </p:nvSpPr>
        <p:spPr>
          <a:xfrm>
            <a:off x="457200" y="-114300"/>
            <a:ext cx="85900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v-LV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NOZĪMĪGĀKIE 2014. – 2020. GADA  PLĀNOŠANAS PERIODĀ REALIZĒTI</a:t>
            </a:r>
            <a:r>
              <a:rPr lang="en-US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E </a:t>
            </a:r>
            <a:r>
              <a:rPr lang="lv-LV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PROJEKTI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10957" y="2221447"/>
            <a:ext cx="5105400" cy="13516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6E6E6E"/>
                </a:solidFill>
                <a:latin typeface="Arial"/>
                <a:cs typeface="Arial"/>
              </a:rPr>
              <a:t>Daugavas </a:t>
            </a:r>
            <a:r>
              <a:rPr sz="1800" b="1" spc="-5" dirty="0">
                <a:solidFill>
                  <a:srgbClr val="6E6E6E"/>
                </a:solidFill>
                <a:latin typeface="Arial"/>
                <a:cs typeface="Arial"/>
              </a:rPr>
              <a:t>aizsargdambja</a:t>
            </a:r>
            <a:r>
              <a:rPr sz="1800" b="1" spc="55" dirty="0">
                <a:solidFill>
                  <a:srgbClr val="6E6E6E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6E6E6E"/>
                </a:solidFill>
                <a:latin typeface="Arial"/>
                <a:cs typeface="Arial"/>
              </a:rPr>
              <a:t>rekonstrukcija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spc="-10" dirty="0">
                <a:solidFill>
                  <a:srgbClr val="6E6E6E"/>
                </a:solidFill>
                <a:latin typeface="Arial"/>
                <a:cs typeface="Arial"/>
              </a:rPr>
              <a:t>Kopējās </a:t>
            </a:r>
            <a:r>
              <a:rPr sz="1800" spc="-5" dirty="0">
                <a:solidFill>
                  <a:srgbClr val="6E6E6E"/>
                </a:solidFill>
                <a:latin typeface="Arial"/>
                <a:cs typeface="Arial"/>
              </a:rPr>
              <a:t>izmaksas: EUR </a:t>
            </a:r>
            <a:r>
              <a:rPr sz="1800" dirty="0">
                <a:solidFill>
                  <a:srgbClr val="6E6E6E"/>
                </a:solidFill>
                <a:latin typeface="Arial"/>
                <a:cs typeface="Arial"/>
              </a:rPr>
              <a:t>3,7</a:t>
            </a:r>
            <a:r>
              <a:rPr sz="1800" spc="25" dirty="0">
                <a:solidFill>
                  <a:srgbClr val="6E6E6E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6E6E6E"/>
                </a:solidFill>
                <a:latin typeface="Arial"/>
                <a:cs typeface="Arial"/>
              </a:rPr>
              <a:t>milj.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 dirty="0">
              <a:latin typeface="Arial"/>
              <a:cs typeface="Arial"/>
            </a:endParaRPr>
          </a:p>
          <a:p>
            <a:pPr marL="480059" marR="472440" indent="130810">
              <a:lnSpc>
                <a:spcPct val="100000"/>
              </a:lnSpc>
            </a:pPr>
            <a:r>
              <a:rPr sz="1400" dirty="0">
                <a:solidFill>
                  <a:srgbClr val="6E6E6E"/>
                </a:solidFill>
                <a:latin typeface="Arial"/>
                <a:cs typeface="Arial"/>
              </a:rPr>
              <a:t>Projekta </a:t>
            </a:r>
            <a:r>
              <a:rPr sz="1400" spc="-5" dirty="0">
                <a:solidFill>
                  <a:srgbClr val="6E6E6E"/>
                </a:solidFill>
                <a:latin typeface="Arial"/>
                <a:cs typeface="Arial"/>
              </a:rPr>
              <a:t>īstenošanas </a:t>
            </a:r>
            <a:r>
              <a:rPr sz="1400" spc="-5" dirty="0" err="1">
                <a:solidFill>
                  <a:srgbClr val="6E6E6E"/>
                </a:solidFill>
                <a:latin typeface="Arial"/>
                <a:cs typeface="Arial"/>
              </a:rPr>
              <a:t>termiņš</a:t>
            </a:r>
            <a:r>
              <a:rPr sz="1400" spc="-5" dirty="0">
                <a:solidFill>
                  <a:srgbClr val="6E6E6E"/>
                </a:solidFill>
                <a:latin typeface="Arial"/>
                <a:cs typeface="Arial"/>
              </a:rPr>
              <a:t> 2010. </a:t>
            </a:r>
            <a:r>
              <a:rPr lang="lv-LV" sz="1400" spc="-5" dirty="0">
                <a:solidFill>
                  <a:srgbClr val="6E6E6E"/>
                </a:solidFill>
                <a:latin typeface="Arial"/>
                <a:cs typeface="Arial"/>
              </a:rPr>
              <a:t>-</a:t>
            </a:r>
            <a:r>
              <a:rPr sz="1400" spc="-5" dirty="0">
                <a:solidFill>
                  <a:srgbClr val="6E6E6E"/>
                </a:solidFill>
                <a:latin typeface="Arial"/>
                <a:cs typeface="Arial"/>
              </a:rPr>
              <a:t> 2014.gada</a:t>
            </a:r>
            <a:r>
              <a:rPr lang="lv-LV" sz="1400" spc="-5" dirty="0">
                <a:solidFill>
                  <a:srgbClr val="6E6E6E"/>
                </a:solidFill>
                <a:latin typeface="Arial"/>
                <a:cs typeface="Arial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" y="4572000"/>
            <a:ext cx="2837179" cy="20169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44962" y="4572000"/>
            <a:ext cx="2760650" cy="20169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84796" y="4572000"/>
            <a:ext cx="2851405" cy="20169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5905612" y="1240155"/>
            <a:ext cx="2974784" cy="3266122"/>
            <a:chOff x="6019800" y="1447800"/>
            <a:chExt cx="2895600" cy="3200400"/>
          </a:xfrm>
        </p:grpSpPr>
        <p:sp>
          <p:nvSpPr>
            <p:cNvPr id="8" name="object 8"/>
            <p:cNvSpPr/>
            <p:nvPr/>
          </p:nvSpPr>
          <p:spPr>
            <a:xfrm>
              <a:off x="6096000" y="2819400"/>
              <a:ext cx="2760979" cy="18288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19800" y="1447800"/>
              <a:ext cx="2895600" cy="231648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501FD7CC-123B-4056-846D-07BAC372ED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0" y="0"/>
            <a:ext cx="9220200" cy="914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CE8CE69-FDFD-43E9-B38E-2479558C9B54}"/>
              </a:ext>
            </a:extLst>
          </p:cNvPr>
          <p:cNvSpPr txBox="1">
            <a:spLocks/>
          </p:cNvSpPr>
          <p:nvPr/>
        </p:nvSpPr>
        <p:spPr>
          <a:xfrm>
            <a:off x="457200" y="-114300"/>
            <a:ext cx="85900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v-LV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NOZĪMĪGĀKIE 2014. – 2020. GADA  PLĀNOŠANAS PERIODĀ REALIZĒTI</a:t>
            </a:r>
            <a:r>
              <a:rPr lang="en-US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E </a:t>
            </a:r>
            <a:r>
              <a:rPr lang="lv-LV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PROJEKTI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1524253"/>
            <a:ext cx="4742688" cy="5105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00600" y="1652143"/>
            <a:ext cx="4037965" cy="100963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 algn="ctr">
              <a:lnSpc>
                <a:spcPct val="90200"/>
              </a:lnSpc>
              <a:spcBef>
                <a:spcPts val="265"/>
              </a:spcBef>
              <a:tabLst>
                <a:tab pos="1583690" algn="l"/>
                <a:tab pos="3210560" algn="l"/>
              </a:tabLst>
            </a:pPr>
            <a:r>
              <a:rPr sz="1400" spc="-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Pā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400" spc="-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400" spc="-1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400" spc="-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rā</a:t>
            </a:r>
            <a:r>
              <a:rPr lang="lv-LV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sz="1400" spc="-1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400" spc="-1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400" spc="-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400" spc="-1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lv-LV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1400" spc="-1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400" spc="-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400" spc="-1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ē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400" spc="-1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lv-LV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Ziemeļaustrumos</a:t>
            </a:r>
            <a:r>
              <a:rPr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līdzās </a:t>
            </a:r>
            <a:r>
              <a:rPr sz="1400" spc="-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dzelzceļam</a:t>
            </a:r>
            <a:r>
              <a:rPr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lv-LV" sz="14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nozīmīgākajiem</a:t>
            </a:r>
            <a:r>
              <a:rPr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autoceļiem, </a:t>
            </a:r>
            <a:r>
              <a:rPr sz="14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kuru </a:t>
            </a:r>
            <a:r>
              <a:rPr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tuvums </a:t>
            </a:r>
            <a:r>
              <a:rPr sz="14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piešķir  </a:t>
            </a:r>
            <a:r>
              <a:rPr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šīm teritorijām </a:t>
            </a:r>
            <a:r>
              <a:rPr sz="14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papildus </a:t>
            </a:r>
            <a:r>
              <a:rPr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priekšrocības rūpniecisku objektu  izvietošanai.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sz="13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28654" y="3457158"/>
            <a:ext cx="4181855" cy="2453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1B2BA04-CEFF-4A39-9A2B-8DEA6AFCE2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0" y="0"/>
            <a:ext cx="9220200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294FA1-6833-452F-A062-E7DC4F7F5EAD}"/>
              </a:ext>
            </a:extLst>
          </p:cNvPr>
          <p:cNvSpPr txBox="1">
            <a:spLocks/>
          </p:cNvSpPr>
          <p:nvPr/>
        </p:nvSpPr>
        <p:spPr>
          <a:xfrm>
            <a:off x="457200" y="18691"/>
            <a:ext cx="85900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v-LV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PILSĒTAS INDUSTRIĀLĀS</a:t>
            </a:r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lv-LV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TERITORIJAS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21864" y="2133600"/>
            <a:ext cx="4098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 pieejamām brīvām teritorijām vai telpām uzņēmējdarbībai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1204" y="2133600"/>
            <a:ext cx="3222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 uzņēmējdarbību un atbalstu</a:t>
            </a:r>
          </a:p>
          <a:p>
            <a:endParaRPr lang="lv-LV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948699"/>
              </p:ext>
            </p:extLst>
          </p:nvPr>
        </p:nvGraphicFramePr>
        <p:xfrm>
          <a:off x="4840865" y="2861290"/>
          <a:ext cx="4278762" cy="1488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8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0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8342">
                <a:tc>
                  <a:txBody>
                    <a:bodyPr/>
                    <a:lstStyle/>
                    <a:p>
                      <a:r>
                        <a:rPr lang="lv-LV" sz="1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Vārds, Uzvārds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Signe Bērziņa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695">
                <a:tc>
                  <a:txBody>
                    <a:bodyPr/>
                    <a:lstStyle/>
                    <a:p>
                      <a:r>
                        <a:rPr lang="lv-LV" sz="1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lv-LV" sz="1200" b="0" spc="-5" dirty="0">
                          <a:solidFill>
                            <a:srgbClr val="28282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Projektu vadītāja</a:t>
                      </a:r>
                    </a:p>
                    <a:p>
                      <a:pPr marL="1270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lv-LV" sz="1200" b="0" spc="-5" dirty="0">
                          <a:solidFill>
                            <a:srgbClr val="28282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Pilsētvides departamenta</a:t>
                      </a:r>
                      <a:r>
                        <a:rPr lang="lv-LV" sz="1200" b="0" spc="-5" baseline="0" dirty="0">
                          <a:solidFill>
                            <a:srgbClr val="28282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1270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lv-LV" sz="1200" b="0" spc="-5" dirty="0">
                          <a:solidFill>
                            <a:srgbClr val="28282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Attīstības un investīciju nodaļa </a:t>
                      </a:r>
                      <a:endParaRPr lang="lv-LV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342">
                <a:tc>
                  <a:txBody>
                    <a:bodyPr/>
                    <a:lstStyle/>
                    <a:p>
                      <a:r>
                        <a:rPr lang="lv-LV" sz="1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Tālrunis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+371 26647922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342">
                <a:tc>
                  <a:txBody>
                    <a:bodyPr/>
                    <a:lstStyle/>
                    <a:p>
                      <a:r>
                        <a:rPr lang="lv-LV" sz="1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E-pasts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signe.berzina@jekabpils.lv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501146"/>
              </p:ext>
            </p:extLst>
          </p:nvPr>
        </p:nvGraphicFramePr>
        <p:xfrm>
          <a:off x="330036" y="2861290"/>
          <a:ext cx="4201115" cy="1475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9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545">
                <a:tc>
                  <a:txBody>
                    <a:bodyPr/>
                    <a:lstStyle/>
                    <a:p>
                      <a:r>
                        <a:rPr lang="lv-LV" sz="1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Vārds, Uzvārds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Mārīte</a:t>
                      </a:r>
                      <a:r>
                        <a:rPr lang="lv-LV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Pole</a:t>
                      </a:r>
                      <a:endParaRPr lang="lv-LV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164">
                <a:tc>
                  <a:txBody>
                    <a:bodyPr/>
                    <a:lstStyle/>
                    <a:p>
                      <a:r>
                        <a:rPr lang="lv-LV" sz="1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lv-LV" sz="1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Valdes locekle</a:t>
                      </a:r>
                    </a:p>
                    <a:p>
                      <a:pPr marL="1270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lv-LV" sz="1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Reģionālā biznesa un tūrisma attīstības</a:t>
                      </a:r>
                      <a:br>
                        <a:rPr lang="lv-LV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lv-LV" sz="1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biedrība «Jēkabpils rezidence»</a:t>
                      </a:r>
                      <a:endParaRPr lang="lv-LV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545">
                <a:tc>
                  <a:txBody>
                    <a:bodyPr/>
                    <a:lstStyle/>
                    <a:p>
                      <a:r>
                        <a:rPr lang="lv-LV" sz="1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Tālrunis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2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+371 </a:t>
                      </a:r>
                      <a:r>
                        <a:rPr lang="lv-LV" sz="1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27299940</a:t>
                      </a:r>
                      <a:endParaRPr lang="lv-LV" sz="12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545">
                <a:tc>
                  <a:txBody>
                    <a:bodyPr/>
                    <a:lstStyle/>
                    <a:p>
                      <a:r>
                        <a:rPr lang="lv-LV" sz="1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E-pasts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jekabpils.rezidence@gmail.com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Picture 4">
            <a:extLst>
              <a:ext uri="{FF2B5EF4-FFF2-40B4-BE49-F238E27FC236}">
                <a16:creationId xmlns:a16="http://schemas.microsoft.com/office/drawing/2014/main" id="{968DA8B3-74E8-4F84-9DF3-079D00D5F5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-1571" y="2093"/>
            <a:ext cx="9220200" cy="914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1F95015-8D37-46C7-96D2-B54B28C615D5}"/>
              </a:ext>
            </a:extLst>
          </p:cNvPr>
          <p:cNvSpPr txBox="1">
            <a:spLocks/>
          </p:cNvSpPr>
          <p:nvPr/>
        </p:nvSpPr>
        <p:spPr>
          <a:xfrm>
            <a:off x="457200" y="18691"/>
            <a:ext cx="85900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v-LV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KONTAKTINFORMĀCIJA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>
            <a:extLst>
              <a:ext uri="{FF2B5EF4-FFF2-40B4-BE49-F238E27FC236}">
                <a16:creationId xmlns:a16="http://schemas.microsoft.com/office/drawing/2014/main" id="{51101407-14B7-4B57-983F-9D5FBF456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64128" cy="6940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38" y="6223362"/>
            <a:ext cx="360000" cy="360000"/>
          </a:xfrm>
        </p:spPr>
      </p:pic>
      <p:sp>
        <p:nvSpPr>
          <p:cNvPr id="9" name="TextBox 8"/>
          <p:cNvSpPr txBox="1"/>
          <p:nvPr/>
        </p:nvSpPr>
        <p:spPr>
          <a:xfrm>
            <a:off x="3138000" y="6325015"/>
            <a:ext cx="286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WWW.JEKABPILS.LV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5174" y="657125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lv-LV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JekabpilsLV</a:t>
            </a:r>
            <a:endParaRPr lang="lv-LV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A28B7FC9-4452-40F3-83FF-F10E7496E5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508" y="6043670"/>
            <a:ext cx="1810790" cy="650677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0A0BFD9E-CCFE-43FA-B8C5-BD1CC93777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936672"/>
          </a:xfrm>
          <a:prstGeom prst="rect">
            <a:avLst/>
          </a:prstGeom>
        </p:spPr>
      </p:pic>
      <p:pic>
        <p:nvPicPr>
          <p:cNvPr id="7174" name="Picture 6" descr="Attēlu rezultāti vaicājumam “OK RU ICON”">
            <a:extLst>
              <a:ext uri="{FF2B5EF4-FFF2-40B4-BE49-F238E27FC236}">
                <a16:creationId xmlns:a16="http://schemas.microsoft.com/office/drawing/2014/main" id="{699E4BF4-0F80-44CD-9B54-C10CCECF2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721" y="6183610"/>
            <a:ext cx="439504" cy="43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Attēlu rezultāti vaicājumam “INSTAGRAM ICON”">
            <a:extLst>
              <a:ext uri="{FF2B5EF4-FFF2-40B4-BE49-F238E27FC236}">
                <a16:creationId xmlns:a16="http://schemas.microsoft.com/office/drawing/2014/main" id="{46AF9BD6-B214-4710-8998-D9707DCDD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02" y="622336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Attēlu rezultāti vaicājumam “FACEBOOK ICON”">
            <a:extLst>
              <a:ext uri="{FF2B5EF4-FFF2-40B4-BE49-F238E27FC236}">
                <a16:creationId xmlns:a16="http://schemas.microsoft.com/office/drawing/2014/main" id="{9631D9A1-A35B-47B4-BEBD-ECB60A509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9" y="622336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Attēlu rezultāti vaicājumam “DRAUGIEM ICON”">
            <a:extLst>
              <a:ext uri="{FF2B5EF4-FFF2-40B4-BE49-F238E27FC236}">
                <a16:creationId xmlns:a16="http://schemas.microsoft.com/office/drawing/2014/main" id="{E8D76D0F-013A-4FA0-96A3-112A12B6B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089" y="6224916"/>
            <a:ext cx="358446" cy="35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700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F52033AE-10BC-4156-B6A8-260EFC8BC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0" y="0"/>
            <a:ext cx="9220200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91"/>
            <a:ext cx="8590012" cy="1143000"/>
          </a:xfrm>
        </p:spPr>
        <p:txBody>
          <a:bodyPr>
            <a:normAutofit/>
          </a:bodyPr>
          <a:lstStyle/>
          <a:p>
            <a:pPr algn="r"/>
            <a:r>
              <a:rPr lang="lv-LV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STARPTAUTISKS TRANSPORTA  MEZGLS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C8685C62-84A6-4E18-BB5F-A8776C0E6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096000"/>
            <a:ext cx="1293172" cy="501993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05BF1A9A-995A-44E8-8AE5-42BAB1A9E1E0}"/>
              </a:ext>
            </a:extLst>
          </p:cNvPr>
          <p:cNvSpPr txBox="1"/>
          <p:nvPr/>
        </p:nvSpPr>
        <p:spPr>
          <a:xfrm>
            <a:off x="6227539" y="2692292"/>
            <a:ext cx="1221422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400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LZC</a:t>
            </a:r>
            <a:r>
              <a:rPr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400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Ļ</a:t>
            </a:r>
            <a:r>
              <a:rPr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6E38243B-3EAD-4D0E-A169-E2CD0BB60778}"/>
              </a:ext>
            </a:extLst>
          </p:cNvPr>
          <p:cNvSpPr txBox="1"/>
          <p:nvPr/>
        </p:nvSpPr>
        <p:spPr>
          <a:xfrm>
            <a:off x="5036819" y="3001831"/>
            <a:ext cx="3602862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779145" algn="l"/>
                <a:tab pos="1555115" algn="l"/>
                <a:tab pos="2111375" algn="l"/>
                <a:tab pos="2933065" algn="l"/>
              </a:tabLst>
            </a:pPr>
            <a:r>
              <a:rPr lang="lv-LV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Krustpils stacija uz šīm maģistrālēm ir svarīgs transporta mezgls, kas apstrādā kravas un sadala transporta plūsmas pirms galamērķiem 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3B695817-7E47-4C11-A76A-622FC8A76832}"/>
              </a:ext>
            </a:extLst>
          </p:cNvPr>
          <p:cNvSpPr txBox="1"/>
          <p:nvPr/>
        </p:nvSpPr>
        <p:spPr>
          <a:xfrm>
            <a:off x="5036819" y="2055479"/>
            <a:ext cx="348996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Latvijas ietvaros šīs līnijas </a:t>
            </a:r>
            <a:r>
              <a:rPr sz="12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savieno Jēkabpili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 </a:t>
            </a:r>
            <a:r>
              <a:rPr sz="12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Rīgu,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Jelgavu, Rēzekni </a:t>
            </a:r>
            <a:r>
              <a:rPr sz="12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sz="1200" spc="-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Daugavpili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7EEA2D16-195B-4765-868E-541DE78B408D}"/>
              </a:ext>
            </a:extLst>
          </p:cNvPr>
          <p:cNvSpPr txBox="1"/>
          <p:nvPr/>
        </p:nvSpPr>
        <p:spPr>
          <a:xfrm>
            <a:off x="442609" y="1017656"/>
            <a:ext cx="839436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520065" algn="l"/>
                <a:tab pos="1282065" algn="l"/>
                <a:tab pos="2092960" algn="l"/>
                <a:tab pos="2702560" algn="l"/>
                <a:tab pos="3478529" algn="l"/>
              </a:tabLst>
            </a:pPr>
            <a:r>
              <a:rPr lang="lv-LV" sz="2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 </a:t>
            </a:r>
            <a:r>
              <a:rPr lang="lv-LV" sz="2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Jēkabpilī krustojas nozīmīgi valsts autoceļi un valsts </a:t>
            </a:r>
            <a:r>
              <a:rPr lang="lv-LV" sz="24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galvenās tranzīta dzelzceļa līnijas</a:t>
            </a:r>
            <a:r>
              <a:rPr lang="lv-LV" sz="2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kurām ir</a:t>
            </a:r>
            <a:r>
              <a:rPr lang="en-US" sz="2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starptautiska nozīme. 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8ADA5A10-9E18-4EB7-9AEF-8F4258289A8D}"/>
              </a:ext>
            </a:extLst>
          </p:cNvPr>
          <p:cNvSpPr/>
          <p:nvPr/>
        </p:nvSpPr>
        <p:spPr>
          <a:xfrm>
            <a:off x="4876988" y="3666629"/>
            <a:ext cx="4038600" cy="23961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8171E7-4EB7-4C31-A214-A615333CA6D2}"/>
              </a:ext>
            </a:extLst>
          </p:cNvPr>
          <p:cNvSpPr txBox="1"/>
          <p:nvPr/>
        </p:nvSpPr>
        <p:spPr>
          <a:xfrm>
            <a:off x="449071" y="2055479"/>
            <a:ext cx="4199129" cy="1144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spcBef>
                <a:spcPts val="100"/>
              </a:spcBef>
              <a:tabLst>
                <a:tab pos="520065" algn="l"/>
                <a:tab pos="1282065" algn="l"/>
                <a:tab pos="2092960" algn="l"/>
                <a:tab pos="2702560" algn="l"/>
                <a:tab pos="3478529" algn="l"/>
              </a:tabLst>
            </a:pPr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Jēkabpili šķērsojošās dzelzceļa līnijas Rīga - Daugavpils</a:t>
            </a:r>
          </a:p>
          <a:p>
            <a:pPr marL="12700">
              <a:spcBef>
                <a:spcPts val="100"/>
              </a:spcBef>
              <a:tabLst>
                <a:tab pos="520065" algn="l"/>
                <a:tab pos="1282065" algn="l"/>
                <a:tab pos="2092960" algn="l"/>
                <a:tab pos="2702560" algn="l"/>
                <a:tab pos="3478529" algn="l"/>
              </a:tabLst>
            </a:pPr>
            <a:r>
              <a:rPr lang="lv-LV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Rīga-Rēzekne-Zilupe un valsts galvenie autoceļi A6 (Rīga - Daugavpils - Krāslava - Baltkrievijas robeža) un A12 (Jēkabpils – Rēzekne – Ludza - Krievijas robeža) ir iekļautas Eiropas Transporta tīkla (TEN-T) pamattīklā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7627E2-0D83-4109-A849-27786F2E91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4" r="-544"/>
          <a:stretch/>
        </p:blipFill>
        <p:spPr>
          <a:xfrm>
            <a:off x="288657" y="3662792"/>
            <a:ext cx="4572000" cy="268908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CE3C66A-5F01-4815-8D5F-A6B951802E93}"/>
              </a:ext>
            </a:extLst>
          </p:cNvPr>
          <p:cNvSpPr txBox="1"/>
          <p:nvPr/>
        </p:nvSpPr>
        <p:spPr>
          <a:xfrm>
            <a:off x="1718777" y="3332619"/>
            <a:ext cx="1870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>
              <a:spcBef>
                <a:spcPts val="100"/>
              </a:spcBef>
              <a:tabLst>
                <a:tab pos="520065" algn="l"/>
                <a:tab pos="1282065" algn="l"/>
                <a:tab pos="2092960" algn="l"/>
                <a:tab pos="2702560" algn="l"/>
                <a:tab pos="3478529" algn="l"/>
              </a:tabLst>
            </a:pPr>
            <a:r>
              <a:rPr lang="lv-LV" sz="14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TEN-T CEĻU TĪKLS</a:t>
            </a:r>
          </a:p>
        </p:txBody>
      </p:sp>
    </p:spTree>
    <p:extLst>
      <p:ext uri="{BB962C8B-B14F-4D97-AF65-F5344CB8AC3E}">
        <p14:creationId xmlns:p14="http://schemas.microsoft.com/office/powerpoint/2010/main" val="2601950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F52033AE-10BC-4156-B6A8-260EFC8BC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0" y="0"/>
            <a:ext cx="9220200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91"/>
            <a:ext cx="8590012" cy="1143000"/>
          </a:xfrm>
        </p:spPr>
        <p:txBody>
          <a:bodyPr>
            <a:normAutofit/>
          </a:bodyPr>
          <a:lstStyle/>
          <a:p>
            <a:pPr algn="r"/>
            <a:r>
              <a:rPr lang="lv-LV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PILSĒTVIDE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C8685C62-84A6-4E18-BB5F-A8776C0E6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096000"/>
            <a:ext cx="1293172" cy="50199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3DFF9F-E599-4922-A0D8-FE195989E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212" y="1017783"/>
            <a:ext cx="8552760" cy="4724400"/>
          </a:xfrm>
        </p:spPr>
        <p:txBody>
          <a:bodyPr/>
          <a:lstStyle/>
          <a:p>
            <a:pPr marL="34290" indent="0" algn="ctr">
              <a:buNone/>
            </a:pPr>
            <a:r>
              <a:rPr lang="lv-LV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Pēc platības Jēkabpils ir astotā lielākā Latvijas pilsēta, bet mazākā starp republikas nozīmes pilsētām. Pilsētas zemes sadalījums pa zemes lietošanas veidiem </a:t>
            </a:r>
          </a:p>
          <a:p>
            <a:pPr marL="34290" indent="0">
              <a:buNone/>
            </a:pPr>
            <a:endParaRPr lang="lv-LV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A12CAC-FFB7-470E-B0B6-9485D6EE56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67" t="40768" r="25833" b="25385"/>
          <a:stretch/>
        </p:blipFill>
        <p:spPr>
          <a:xfrm>
            <a:off x="838200" y="2819400"/>
            <a:ext cx="695091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44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F52033AE-10BC-4156-B6A8-260EFC8BC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0" y="0"/>
            <a:ext cx="9220200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91"/>
            <a:ext cx="8590012" cy="1143000"/>
          </a:xfrm>
        </p:spPr>
        <p:txBody>
          <a:bodyPr>
            <a:normAutofit/>
          </a:bodyPr>
          <a:lstStyle/>
          <a:p>
            <a:pPr algn="r"/>
            <a:r>
              <a:rPr lang="lv-LV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DZĪVOJAMĀ PLATĪBA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C8685C62-84A6-4E18-BB5F-A8776C0E6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096000"/>
            <a:ext cx="1293172" cy="5019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EC729B-78BE-4459-96D5-B294EC099095}"/>
              </a:ext>
            </a:extLst>
          </p:cNvPr>
          <p:cNvSpPr/>
          <p:nvPr/>
        </p:nvSpPr>
        <p:spPr>
          <a:xfrm>
            <a:off x="457200" y="1371478"/>
            <a:ext cx="457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Kopējā pilsētas platība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km2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73% 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iedzīvotāju dzīvo dzīvokļos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24% 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dzīvo privātmājās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86% 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dzīvo mājās, kas uzbūvētas laika periodā no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1946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līdz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1990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.gadam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Dzīvokļu mājas ir uzbūvētas apmēram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 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gadu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atpakaļ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vidējā viena dzīvokļa platība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 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lv-LV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B6EFB6-3C3D-4BB7-A575-81140FF4DF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707"/>
          <a:stretch/>
        </p:blipFill>
        <p:spPr>
          <a:xfrm>
            <a:off x="5629371" y="908738"/>
            <a:ext cx="3590829" cy="503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66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F52033AE-10BC-4156-B6A8-260EFC8BC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0" y="0"/>
            <a:ext cx="9220200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91"/>
            <a:ext cx="8590012" cy="1143000"/>
          </a:xfrm>
        </p:spPr>
        <p:txBody>
          <a:bodyPr>
            <a:normAutofit/>
          </a:bodyPr>
          <a:lstStyle/>
          <a:p>
            <a:pPr algn="r"/>
            <a:r>
              <a:rPr lang="lv-LV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IEDZĪVOTĀJI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C8685C62-84A6-4E18-BB5F-A8776C0E6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096000"/>
            <a:ext cx="1293172" cy="501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9D2190-CFD7-4849-9312-E3B0AAD92E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33" t="40769" r="35000" b="25384"/>
          <a:stretch/>
        </p:blipFill>
        <p:spPr>
          <a:xfrm>
            <a:off x="4385150" y="2001205"/>
            <a:ext cx="4549690" cy="2634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24F0E-0AE8-4800-B15F-F3767129B2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333" t="33077" r="34167" b="34616"/>
          <a:stretch/>
        </p:blipFill>
        <p:spPr>
          <a:xfrm>
            <a:off x="316455" y="4214243"/>
            <a:ext cx="4386943" cy="2362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95EC35-3CC0-4808-93FE-410A38BE6668}"/>
              </a:ext>
            </a:extLst>
          </p:cNvPr>
          <p:cNvSpPr txBox="1"/>
          <p:nvPr/>
        </p:nvSpPr>
        <p:spPr>
          <a:xfrm>
            <a:off x="4717486" y="4792903"/>
            <a:ext cx="37936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2019.gada sākumā Jēkabpils pilsētā dzīvoja 13 567 iedzīvotāji jeb 61,5% iedzīvotāju darbspējas vecumā (66,2% vīrieši, 57,5% sievietes), līdz darbspējas vecumam – 3 587 jeb 16,2%, bet virs darbspējas vecuma – 4 922 jeb 22,3%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3BAF07-9EC1-4EA1-828D-60F1F7D61F0F}"/>
              </a:ext>
            </a:extLst>
          </p:cNvPr>
          <p:cNvSpPr txBox="1"/>
          <p:nvPr/>
        </p:nvSpPr>
        <p:spPr>
          <a:xfrm>
            <a:off x="4227381" y="1331005"/>
            <a:ext cx="464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 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Iedzīvotāju īpatsvars pēc tautības Jēkabpils pilsētā 2019.gadā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9A9E3-965D-49AB-A638-8D8439372B92}"/>
              </a:ext>
            </a:extLst>
          </p:cNvPr>
          <p:cNvSpPr txBox="1"/>
          <p:nvPr/>
        </p:nvSpPr>
        <p:spPr>
          <a:xfrm>
            <a:off x="773655" y="2300011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Iedzīvotāju skaits: </a:t>
            </a:r>
          </a:p>
          <a:p>
            <a:pPr algn="ctr"/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21 928 (01.01.2020)</a:t>
            </a:r>
          </a:p>
        </p:txBody>
      </p:sp>
    </p:spTree>
    <p:extLst>
      <p:ext uri="{BB962C8B-B14F-4D97-AF65-F5344CB8AC3E}">
        <p14:creationId xmlns:p14="http://schemas.microsoft.com/office/powerpoint/2010/main" val="3980932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F52033AE-10BC-4156-B6A8-260EFC8BC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0" y="0"/>
            <a:ext cx="9220200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91"/>
            <a:ext cx="8590012" cy="1143000"/>
          </a:xfrm>
        </p:spPr>
        <p:txBody>
          <a:bodyPr>
            <a:normAutofit/>
          </a:bodyPr>
          <a:lstStyle/>
          <a:p>
            <a:pPr algn="r"/>
            <a:r>
              <a:rPr lang="lv-LV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IZGLĪTĪBA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C8685C62-84A6-4E18-BB5F-A8776C0E6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096000"/>
            <a:ext cx="1293172" cy="50199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3E32F24-AC62-468F-B6AC-5A2C2725C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8800"/>
            <a:ext cx="4419600" cy="4038600"/>
          </a:xfrm>
        </p:spPr>
        <p:txBody>
          <a:bodyPr>
            <a:normAutofit fontScale="55000" lnSpcReduction="20000"/>
          </a:bodyPr>
          <a:lstStyle/>
          <a:p>
            <a:pPr marL="34290" indent="0">
              <a:buNone/>
            </a:pPr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Iestādes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Pirmsskolas izglītības iestādes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Vispārējās izglītības iestādes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Interešu izglītības iestādes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māksla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sports, </a:t>
            </a:r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mūzika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interešu izglītība</a:t>
            </a:r>
          </a:p>
          <a:p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Jēkabpils Tālākizglītības un informācijas tehnoloģiju centrs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Jēkabpils </a:t>
            </a:r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Agrobiznesa koledža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Augstākās izglītības iestāžu filiāles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Izglītojamo skaits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2019./2020.:</a:t>
            </a:r>
          </a:p>
          <a:p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Pirmsskolas izglītība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1378 ↑</a:t>
            </a:r>
          </a:p>
          <a:p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Vispārējās izglītība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2549 ↓</a:t>
            </a:r>
          </a:p>
          <a:p>
            <a:endParaRPr lang="lv-LV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FD0410D-329A-4ECE-A135-D6EE39B34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240" y="1244203"/>
            <a:ext cx="3456732" cy="23044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8F4470-E5C1-4205-B5F8-445713787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0240" y="3670101"/>
            <a:ext cx="3475021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31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F52033AE-10BC-4156-B6A8-260EFC8BC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0" y="0"/>
            <a:ext cx="9220200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91"/>
            <a:ext cx="8590012" cy="1143000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DARBASPĒKS</a:t>
            </a:r>
            <a:endParaRPr lang="lv-LV" sz="4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C8685C62-84A6-4E18-BB5F-A8776C0E6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096000"/>
            <a:ext cx="1293172" cy="501993"/>
          </a:xfrm>
          <a:prstGeom prst="rect">
            <a:avLst/>
          </a:prstGeom>
        </p:spPr>
      </p:pic>
      <p:sp>
        <p:nvSpPr>
          <p:cNvPr id="18" name="object 3">
            <a:extLst>
              <a:ext uri="{FF2B5EF4-FFF2-40B4-BE49-F238E27FC236}">
                <a16:creationId xmlns:a16="http://schemas.microsoft.com/office/drawing/2014/main" id="{D45D398A-3D07-43AE-BCA4-C3892D651BAA}"/>
              </a:ext>
            </a:extLst>
          </p:cNvPr>
          <p:cNvSpPr txBox="1"/>
          <p:nvPr/>
        </p:nvSpPr>
        <p:spPr>
          <a:xfrm>
            <a:off x="611049" y="1141945"/>
            <a:ext cx="3581401" cy="658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/>
            <a:r>
              <a:rPr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Jēkabpils pilsētā </a:t>
            </a:r>
            <a:r>
              <a:rPr sz="1400" spc="-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</a:t>
            </a:r>
            <a:r>
              <a:rPr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</a:t>
            </a:r>
            <a:r>
              <a:rPr lang="lv-LV"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400" spc="-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gada</a:t>
            </a:r>
            <a:r>
              <a:rPr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janvāri </a:t>
            </a:r>
            <a:r>
              <a:rPr sz="1400" spc="-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reģistrēti</a:t>
            </a:r>
            <a:r>
              <a:rPr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747</a:t>
            </a:r>
            <a:r>
              <a:rPr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bezdarbnieki</a:t>
            </a:r>
            <a:r>
              <a:rPr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jeb 5,4% </a:t>
            </a:r>
            <a:r>
              <a:rPr lang="lv-LV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ekonomiski aktīvajiem iedzīvotājiem</a:t>
            </a:r>
            <a:r>
              <a:rPr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lv-LV" sz="1400" spc="-5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0A097FAB-0FF8-4B21-85FC-C62EE5990AEF}"/>
              </a:ext>
            </a:extLst>
          </p:cNvPr>
          <p:cNvSpPr txBox="1"/>
          <p:nvPr/>
        </p:nvSpPr>
        <p:spPr>
          <a:xfrm>
            <a:off x="4545227" y="1165986"/>
            <a:ext cx="4034734" cy="13061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just">
              <a:lnSpc>
                <a:spcPct val="100000"/>
              </a:lnSpc>
            </a:pPr>
            <a:r>
              <a:rPr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sz="14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Jēkabpils pilsētā reģistrētajiem </a:t>
            </a:r>
            <a:r>
              <a:rPr sz="1400" spc="-1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darba</a:t>
            </a:r>
            <a:r>
              <a:rPr sz="14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meklētājiem</a:t>
            </a:r>
            <a:r>
              <a:rPr lang="lv-LV"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lv-LV" sz="1400" spc="-5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080" algn="just">
              <a:lnSpc>
                <a:spcPct val="100000"/>
              </a:lnSpc>
            </a:pPr>
            <a:r>
              <a:rPr lang="lv-LV"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34,7% bija ar profesionālo izglītību, </a:t>
            </a:r>
          </a:p>
          <a:p>
            <a:pPr marR="5080" algn="just">
              <a:lnSpc>
                <a:spcPct val="100000"/>
              </a:lnSpc>
            </a:pPr>
            <a:r>
              <a:rPr lang="lv-LV"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29,2% ar vispārējo vidējo izglītību, </a:t>
            </a:r>
          </a:p>
          <a:p>
            <a:pPr marR="5080" algn="just">
              <a:lnSpc>
                <a:spcPct val="100000"/>
              </a:lnSpc>
            </a:pPr>
            <a:r>
              <a:rPr lang="lv-LV"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14,1% ar augstāko izglītību, </a:t>
            </a:r>
          </a:p>
          <a:p>
            <a:pPr marR="5080" algn="just">
              <a:lnSpc>
                <a:spcPct val="100000"/>
              </a:lnSpc>
            </a:pPr>
            <a:r>
              <a:rPr lang="lv-LV"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18,1% ar pamatizglītību, </a:t>
            </a:r>
          </a:p>
          <a:p>
            <a:pPr marR="5080" algn="just">
              <a:lnSpc>
                <a:spcPct val="100000"/>
              </a:lnSpc>
            </a:pPr>
            <a:r>
              <a:rPr lang="lv-LV"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4% ar izglītības līmeni zemāku par pamatizglītību.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E772FFA-E0A5-40A1-8A48-E15F8BE4B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915669"/>
            <a:ext cx="6056452" cy="9683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FD2563D-69F8-4FCF-A3E3-8B28B55ECB3E}"/>
              </a:ext>
            </a:extLst>
          </p:cNvPr>
          <p:cNvSpPr txBox="1"/>
          <p:nvPr/>
        </p:nvSpPr>
        <p:spPr>
          <a:xfrm>
            <a:off x="1524000" y="2638670"/>
            <a:ext cx="5599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Bezdarba līmenis Jēkabpilī, Zemgalē un Latvijā 2012. </a:t>
            </a:r>
            <a:r>
              <a:rPr lang="lv-LV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lv-LV"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2019. </a:t>
            </a:r>
            <a:r>
              <a:rPr lang="lv-LV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gadam,</a:t>
            </a:r>
            <a:r>
              <a:rPr lang="lv-LV" sz="1200" b="1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lv-LV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67C03F-465D-4E9C-B070-2E277EAE9EBB}"/>
              </a:ext>
            </a:extLst>
          </p:cNvPr>
          <p:cNvSpPr txBox="1"/>
          <p:nvPr/>
        </p:nvSpPr>
        <p:spPr>
          <a:xfrm>
            <a:off x="4782058" y="4327526"/>
            <a:ext cx="396095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6350" algn="ctr"/>
            <a:r>
              <a:rPr lang="lv-LV"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Jēkabpils pilsētas pašvaldība sadarbībā ar NVA rīko “Vakanču gadatirgu" Jēkabpilī. “Vakanču</a:t>
            </a:r>
          </a:p>
          <a:p>
            <a:pPr marL="12700" marR="6350" algn="ctr"/>
            <a:r>
              <a:rPr lang="lv-LV"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gadatirgū” darba devēji no Jēkabpils un apkārtējiem novadiem piedāvā brīvās vakances un prakses</a:t>
            </a:r>
          </a:p>
          <a:p>
            <a:pPr marL="12700" marR="6350" algn="ctr"/>
            <a:r>
              <a:rPr lang="lv-LV"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vietas savā uzņēmumā, savukārt, darba meklētājiem tiek sniegta iespēja iepazīties ar pieejamām</a:t>
            </a:r>
          </a:p>
          <a:p>
            <a:pPr marL="12700" marR="6350" algn="ctr"/>
            <a:r>
              <a:rPr lang="lv-LV" sz="1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vakancēm pilsētā un tuvākajā reģionā.</a:t>
            </a:r>
          </a:p>
          <a:p>
            <a:endParaRPr lang="lv-LV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FA30088-60FB-4838-8065-EBE6D4E80C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7" y="4067540"/>
            <a:ext cx="3719513" cy="244347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C9EC0FD-AD9D-4532-93C8-66E458FDBF4B}"/>
              </a:ext>
            </a:extLst>
          </p:cNvPr>
          <p:cNvCxnSpPr/>
          <p:nvPr/>
        </p:nvCxnSpPr>
        <p:spPr>
          <a:xfrm>
            <a:off x="312521" y="3962400"/>
            <a:ext cx="8526679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816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F52033AE-10BC-4156-B6A8-260EFC8BC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8"/>
          <a:stretch/>
        </p:blipFill>
        <p:spPr>
          <a:xfrm>
            <a:off x="0" y="0"/>
            <a:ext cx="9220200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91"/>
            <a:ext cx="8590012" cy="1143000"/>
          </a:xfrm>
        </p:spPr>
        <p:txBody>
          <a:bodyPr>
            <a:normAutofit/>
          </a:bodyPr>
          <a:lstStyle/>
          <a:p>
            <a:pPr algn="r"/>
            <a:r>
              <a:rPr lang="lv-LV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KONKURĒTSPĒJĪGS ATALGOJUMS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C8685C62-84A6-4E18-BB5F-A8776C0E6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096000"/>
            <a:ext cx="1293172" cy="501993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A986BEB0-8CBE-4C6A-8536-B0571E4EFF36}"/>
              </a:ext>
            </a:extLst>
          </p:cNvPr>
          <p:cNvSpPr txBox="1"/>
          <p:nvPr/>
        </p:nvSpPr>
        <p:spPr>
          <a:xfrm>
            <a:off x="293348" y="1333335"/>
            <a:ext cx="8489114" cy="183191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DARBA </a:t>
            </a:r>
            <a:r>
              <a:rPr sz="14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RAŽĪGUMS </a:t>
            </a:r>
            <a:r>
              <a:rPr sz="1400" b="1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ATTIECĪBĀ</a:t>
            </a:r>
            <a:r>
              <a:rPr sz="1400" b="1" spc="254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PRET</a:t>
            </a:r>
            <a:r>
              <a:rPr lang="lv-LV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DARBASPĒKA</a:t>
            </a:r>
            <a:r>
              <a:rPr sz="1400" b="1" spc="-1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IZMAKSĀM</a:t>
            </a:r>
            <a:endParaRPr lang="lv-LV" sz="1400" b="1" spc="-1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endParaRPr lang="lv-LV" sz="1400" b="1" spc="-1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>
              <a:lnSpc>
                <a:spcPct val="100000"/>
              </a:lnSpc>
            </a:pP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ctr">
              <a:lnSpc>
                <a:spcPct val="100000"/>
              </a:lnSpc>
              <a:spcBef>
                <a:spcPts val="130"/>
              </a:spcBef>
            </a:pP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 </a:t>
            </a:r>
            <a:r>
              <a:rPr sz="12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Latvijā ir viena </a:t>
            </a:r>
            <a:r>
              <a:rPr sz="12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zemākajām </a:t>
            </a:r>
            <a:r>
              <a:rPr sz="12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darba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samaksām  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ES, </a:t>
            </a:r>
            <a:r>
              <a:rPr sz="1200" spc="-1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tomēr,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vērtējot darba ražīgumu attiecībā pret  </a:t>
            </a:r>
            <a:r>
              <a:rPr sz="12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darbaspēka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izmaksām, Latvijas rezultāti ir labāki nekā  lielākajai daļai 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sz="12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dalībvalstu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v-LV" sz="1200" spc="-5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ctr">
              <a:lnSpc>
                <a:spcPct val="100000"/>
              </a:lnSpc>
              <a:spcBef>
                <a:spcPts val="130"/>
              </a:spcBef>
            </a:pPr>
            <a:endParaRPr lang="lv-LV" sz="1200" spc="-5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ctr">
              <a:spcBef>
                <a:spcPts val="130"/>
              </a:spcBef>
            </a:pPr>
            <a:r>
              <a:rPr lang="lv-LV" sz="12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Vidēja darba samaksa </a:t>
            </a:r>
            <a:r>
              <a:rPr lang="lv-LV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Jēkabpilī mēnesī ir zemāka nekā  </a:t>
            </a:r>
            <a:r>
              <a:rPr lang="lv-LV" sz="12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Latvijā kopumā. </a:t>
            </a:r>
            <a:r>
              <a:rPr lang="lv-LV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2019.gadā </a:t>
            </a:r>
            <a:r>
              <a:rPr lang="lv-LV" sz="12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vidējā </a:t>
            </a:r>
            <a:r>
              <a:rPr lang="lv-LV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bruto </a:t>
            </a:r>
            <a:r>
              <a:rPr lang="lv-LV" sz="12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alga </a:t>
            </a:r>
            <a:r>
              <a:rPr lang="lv-LV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mēnesī  Jēkabpilī </a:t>
            </a:r>
            <a:r>
              <a:rPr lang="lv-LV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pēc statistikas </a:t>
            </a:r>
            <a:r>
              <a:rPr lang="lv-LV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datiem veidoja 917</a:t>
            </a:r>
            <a:r>
              <a:rPr lang="lv-LV" sz="1200" spc="-10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euro.</a:t>
            </a:r>
            <a:endParaRPr lang="lv-LV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ctr">
              <a:lnSpc>
                <a:spcPct val="100000"/>
              </a:lnSpc>
              <a:spcBef>
                <a:spcPts val="130"/>
              </a:spcBef>
            </a:pP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783D5DAE-41D7-4DAA-BB7C-692310129B27}"/>
              </a:ext>
            </a:extLst>
          </p:cNvPr>
          <p:cNvSpPr txBox="1"/>
          <p:nvPr/>
        </p:nvSpPr>
        <p:spPr>
          <a:xfrm>
            <a:off x="2548694" y="3584182"/>
            <a:ext cx="4046612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2949575" algn="l"/>
              </a:tabLst>
            </a:pPr>
            <a:r>
              <a:rPr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Vidējā  bruto  darba </a:t>
            </a:r>
            <a:r>
              <a:rPr sz="1200" b="1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samaksa</a:t>
            </a:r>
            <a:r>
              <a:rPr sz="1200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3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mēnesī</a:t>
            </a:r>
            <a:r>
              <a:rPr lang="lv-LV"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Jēkabpilī</a:t>
            </a:r>
            <a:r>
              <a:rPr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  </a:t>
            </a:r>
            <a:r>
              <a:rPr sz="1200" b="1" spc="-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Latvijā</a:t>
            </a:r>
            <a:r>
              <a:rPr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lv-LV" sz="1200" b="1" spc="-1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- </a:t>
            </a:r>
            <a:r>
              <a:rPr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lv-LV"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200" b="1" spc="-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gadam</a:t>
            </a:r>
            <a:r>
              <a:rPr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200" b="1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</a:t>
            </a:r>
            <a:r>
              <a:rPr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1200" b="1" spc="-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mēn</a:t>
            </a:r>
            <a:r>
              <a:rPr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F4307ED-2991-46D6-AD8C-ADF15F23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276124"/>
              </p:ext>
            </p:extLst>
          </p:nvPr>
        </p:nvGraphicFramePr>
        <p:xfrm>
          <a:off x="2442405" y="4267200"/>
          <a:ext cx="4191001" cy="10083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8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9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5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3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35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546"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lv-LV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lv-LV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lv-LV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54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Bruto</a:t>
                      </a:r>
                      <a:endParaRPr lang="lv-LV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LATVIJA</a:t>
                      </a:r>
                      <a:endParaRPr lang="lv-LV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1079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1154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338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Jēkabpils</a:t>
                      </a:r>
                      <a:endParaRPr lang="lv-LV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856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917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54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Neto</a:t>
                      </a:r>
                      <a:endParaRPr lang="lv-LV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LATVIJA</a:t>
                      </a:r>
                      <a:endParaRPr lang="lv-LV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787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840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338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Jēkabpils</a:t>
                      </a:r>
                      <a:endParaRPr lang="lv-LV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635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678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2612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FC68B20656F44AB6F4ACC3CC0E1F66" ma:contentTypeVersion="12" ma:contentTypeDescription="Create a new document." ma:contentTypeScope="" ma:versionID="8880a19b355c389eb72d42ed6ae6a9c2">
  <xsd:schema xmlns:xsd="http://www.w3.org/2001/XMLSchema" xmlns:xs="http://www.w3.org/2001/XMLSchema" xmlns:p="http://schemas.microsoft.com/office/2006/metadata/properties" xmlns:ns2="f5240ef0-6aa2-44dc-a46c-fad48cd4bf99" xmlns:ns3="a176b504-5990-4bb2-9906-e4d61364b8d9" targetNamespace="http://schemas.microsoft.com/office/2006/metadata/properties" ma:root="true" ma:fieldsID="7055e37874763e99a04e044c6559c94a" ns2:_="" ns3:_="">
    <xsd:import namespace="f5240ef0-6aa2-44dc-a46c-fad48cd4bf99"/>
    <xsd:import namespace="a176b504-5990-4bb2-9906-e4d61364b8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240ef0-6aa2-44dc-a46c-fad48cd4bf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76b504-5990-4bb2-9906-e4d61364b8d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C476A5-6332-4919-AFC6-438755D1F22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71C898F-97D8-46CC-94DE-E0B3121756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BDFE5A-0129-423D-808B-5EFAC62481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240ef0-6aa2-44dc-a46c-fad48cd4bf99"/>
    <ds:schemaRef ds:uri="a176b504-5990-4bb2-9906-e4d61364b8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3218</TotalTime>
  <Words>1888</Words>
  <Application>Microsoft Office PowerPoint</Application>
  <PresentationFormat>On-screen Show (4:3)</PresentationFormat>
  <Paragraphs>346</Paragraphs>
  <Slides>27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Arial Narrow</vt:lpstr>
      <vt:lpstr>Calibri</vt:lpstr>
      <vt:lpstr>Times New Roman</vt:lpstr>
      <vt:lpstr>Wingdings</vt:lpstr>
      <vt:lpstr>Office Theme</vt:lpstr>
      <vt:lpstr>PowerPoint Presentation</vt:lpstr>
      <vt:lpstr>JĒKABPILS PILSĒTA</vt:lpstr>
      <vt:lpstr>STARPTAUTISKS TRANSPORTA  MEZGLS</vt:lpstr>
      <vt:lpstr>PILSĒTVIDE</vt:lpstr>
      <vt:lpstr>DZĪVOJAMĀ PLATĪBA</vt:lpstr>
      <vt:lpstr>IEDZĪVOTĀJI</vt:lpstr>
      <vt:lpstr>IZGLĪTĪBA</vt:lpstr>
      <vt:lpstr>DARBASPĒKS</vt:lpstr>
      <vt:lpstr>KONKURĒTSPĒJĪGS ATALGOJUMS</vt:lpstr>
      <vt:lpstr>UZŅĒMĒJDARBĪBAS RĀDĪTĀJI  PILSĒTĀ</vt:lpstr>
      <vt:lpstr>UZŅĒMĒJDARBĪBAS RĀDĪTĀJI  PILSĒTĀ</vt:lpstr>
      <vt:lpstr>BIZNESA VIDE UN  ATBALSTA INSTRUMENTI</vt:lpstr>
      <vt:lpstr>PAŠVALDĪBAS UN UZŅĒMĒJU SADARBĪBA</vt:lpstr>
      <vt:lpstr>PAŠVALDĪBAS ATBALSTS UZŅĒMĒJDARBĪBAI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PROJEKTI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Ieva Lapiņa</dc:creator>
  <cp:lastModifiedBy>Laura Trukšāne</cp:lastModifiedBy>
  <cp:revision>127</cp:revision>
  <cp:lastPrinted>2020-02-28T09:52:11Z</cp:lastPrinted>
  <dcterms:created xsi:type="dcterms:W3CDTF">2006-08-16T00:00:00Z</dcterms:created>
  <dcterms:modified xsi:type="dcterms:W3CDTF">2021-05-25T15:08:33Z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0x01010019FC68B20656F44AB6F4ACC3CC0E1F66</vt:lpwstr>
  </property>
  <property fmtid="{D5CDD505-2E9C-101B-9397-08002B2CF9AE}" pid="3" name="Order">
    <vt:r8>13400</vt:r8>
  </property>
</Properties>
</file>